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3.xml"/><Relationship Id="rId4" Type="http://schemas.openxmlformats.org/officeDocument/2006/relationships/viewProps" Target="viewProps.xml"/><Relationship Id="rId9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nnon Booth" userId="e5961043-192e-4f0d-b8c6-1f2d40fa0c2f" providerId="ADAL" clId="{CF96279B-CAA6-4375-BB90-DF3CCA1C546D}"/>
    <pc:docChg chg="modSld">
      <pc:chgData name="Shannon Booth" userId="e5961043-192e-4f0d-b8c6-1f2d40fa0c2f" providerId="ADAL" clId="{CF96279B-CAA6-4375-BB90-DF3CCA1C546D}" dt="2024-03-14T16:45:28.433" v="9" actId="1076"/>
      <pc:docMkLst>
        <pc:docMk/>
      </pc:docMkLst>
      <pc:sldChg chg="addSp modSp mod">
        <pc:chgData name="Shannon Booth" userId="e5961043-192e-4f0d-b8c6-1f2d40fa0c2f" providerId="ADAL" clId="{CF96279B-CAA6-4375-BB90-DF3CCA1C546D}" dt="2024-03-14T16:45:28.433" v="9" actId="1076"/>
        <pc:sldMkLst>
          <pc:docMk/>
          <pc:sldMk cId="1302315928" sldId="256"/>
        </pc:sldMkLst>
        <pc:spChg chg="mod">
          <ac:chgData name="Shannon Booth" userId="e5961043-192e-4f0d-b8c6-1f2d40fa0c2f" providerId="ADAL" clId="{CF96279B-CAA6-4375-BB90-DF3CCA1C546D}" dt="2024-03-14T16:44:53.559" v="5" actId="14100"/>
          <ac:spMkLst>
            <pc:docMk/>
            <pc:sldMk cId="1302315928" sldId="256"/>
            <ac:spMk id="12" creationId="{113318E6-C8A9-B4FF-DB9C-E820821C242C}"/>
          </ac:spMkLst>
        </pc:spChg>
        <pc:picChg chg="add mod">
          <ac:chgData name="Shannon Booth" userId="e5961043-192e-4f0d-b8c6-1f2d40fa0c2f" providerId="ADAL" clId="{CF96279B-CAA6-4375-BB90-DF3CCA1C546D}" dt="2024-03-14T16:44:57.628" v="7" actId="1076"/>
          <ac:picMkLst>
            <pc:docMk/>
            <pc:sldMk cId="1302315928" sldId="256"/>
            <ac:picMk id="14" creationId="{C2A7E759-0CFA-75A5-4E42-EAEFE64BE57E}"/>
          </ac:picMkLst>
        </pc:picChg>
        <pc:picChg chg="add mod">
          <ac:chgData name="Shannon Booth" userId="e5961043-192e-4f0d-b8c6-1f2d40fa0c2f" providerId="ADAL" clId="{CF96279B-CAA6-4375-BB90-DF3CCA1C546D}" dt="2024-03-14T16:45:28.433" v="9" actId="1076"/>
          <ac:picMkLst>
            <pc:docMk/>
            <pc:sldMk cId="1302315928" sldId="256"/>
            <ac:picMk id="16" creationId="{CC4C2747-2026-1377-9F71-8508570441B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B8737-4547-BD2D-26CF-E70C3DE0BD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69F6B1-7BAC-B24E-9EBC-47A41C886C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A75C56-9DEB-5ED6-2EA7-039FE3EBA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F007-D27B-4112-9E28-4B9ED092C63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739F18-A3DD-6526-743B-47079D46F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664354-C2E2-F0D2-EEFE-C47F81D33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20C25-BD60-4D2A-B490-911875559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119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A8600-56EC-0617-8017-1F1782938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14AE4-E683-0EEA-399F-0D7AF7229F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A5B17E-6E37-86F0-D3E4-35EC3A57B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F007-D27B-4112-9E28-4B9ED092C63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9E116-964B-B07B-2484-AF44AC125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DE1B64-4402-24E2-56F8-F30461029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20C25-BD60-4D2A-B490-911875559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674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68C6D-1A75-387B-77D0-717F58FD8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7522E3-6646-A688-15F8-34AF5675A5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052B5B-ECF1-1B20-ED99-C8FD58388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F007-D27B-4112-9E28-4B9ED092C63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428B4-BB4E-D9DD-3DF3-D67E99D77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DBBE95-CC19-48A7-296E-56C499CFB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20C25-BD60-4D2A-B490-911875559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632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421FE-69CC-2DF8-402E-A782D9085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6DFE72-A2A6-A3BC-57AF-F89608B7E7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FE7D90-4434-1AFF-6F64-48F2C784B3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4F8B5-9A9E-8430-ABDC-28BA9D211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F007-D27B-4112-9E28-4B9ED092C63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7ACC00-1C8D-52B8-F6D6-7356B4472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23378D-C986-160B-4261-73493AF31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20C25-BD60-4D2A-B490-911875559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279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51F85-AAC7-85E1-005D-A7738CD34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DA31D4-15A8-DDAA-CE8F-636FDE499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E1F914-320F-5855-D4AA-FD57C5E20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7F3F86-09AA-8B48-AE30-C9672338DE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9C44BE-D396-C4A5-65AF-9DEA6276E5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D0484C-0BF9-3E6E-9E23-C7282C743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F007-D27B-4112-9E28-4B9ED092C63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0AC8F5-5968-46AF-0D57-88CC31D8F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45E4FC-8548-8C94-25C4-07E367633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20C25-BD60-4D2A-B490-911875559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204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E97F2-AF6C-D2F6-3B95-11A96236A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216DD4-B692-0846-A363-BDF1EB4CC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F007-D27B-4112-9E28-4B9ED092C63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D0A2C2-582F-8EB8-8142-3A4AD0CD2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1560F3-537E-A26A-D7DC-1E8169A24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20C25-BD60-4D2A-B490-911875559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312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3D168F-63FE-E0F2-FC2D-8431546BF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F007-D27B-4112-9E28-4B9ED092C63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B20C25-1BE2-8B35-38A6-CE401067E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87B228-5FE1-E5E6-6CCC-7E5B0F2AA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20C25-BD60-4D2A-B490-911875559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932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2C1B5-7940-F277-4D0F-127638D2E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FB202-6E87-CC6C-57DE-F6824D250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21A945-0242-829C-A48D-37E2684A06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A7F0A4-2B8F-A5B8-442F-12AA09F31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F007-D27B-4112-9E28-4B9ED092C63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0F8811-EEE5-54EE-ECAB-FBBBE141E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01C9E7-B1AF-15E9-6FF5-24D49DC6A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20C25-BD60-4D2A-B490-911875559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912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72875-B1B5-A710-E7FA-4E2AAC610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AF9438-2008-B89E-BAD6-CD01A925CC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FD9988-B3C8-AAFC-4FB8-C90EAFDDE4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C83C-AAB3-D5C9-E91E-5A2B07A9E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F007-D27B-4112-9E28-4B9ED092C63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BA3EF9-AC79-E7A0-1B30-30B99CAC5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8D85B1-774A-49AE-2244-A1B523EF4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20C25-BD60-4D2A-B490-911875559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909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0D425-EAD3-3D0A-77AF-D823FED9B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130A5A-6B35-F241-8AE1-59049D3C06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CFAB2-108D-2265-B440-C9D1574DD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F007-D27B-4112-9E28-4B9ED092C63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A1D04-30B5-9E6C-0ED1-856EC6B87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6A244-FF8F-D52B-B85E-90380D738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20C25-BD60-4D2A-B490-911875559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923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16BE1-A886-289A-B822-8417A9FA2F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2A2A52-02E8-17A1-88B4-5F20B757C3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FBBDFD-2EC2-18DF-B4DF-7087EAAD1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F007-D27B-4112-9E28-4B9ED092C63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0728C2-FE4A-B197-A210-82B4E57F3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14E3DF-5D23-E643-6B31-94B460A65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20C25-BD60-4D2A-B490-911875559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596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5FB506-6CF2-B0DF-4826-93917D426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25F914-6FB3-186E-38A3-CA862885B7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C51703-B8A0-9619-0DA0-1ECDB0C13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2FF007-D27B-4112-9E28-4B9ED092C636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19CB4D-073B-A893-C728-43B2CED613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ECC3A-75B0-EA3F-CCE4-DFE5DD4795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1B20C25-BD60-4D2A-B490-911875559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787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2C7D054-438E-3221-F4CC-9A87FE6815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102523"/>
              </p:ext>
            </p:extLst>
          </p:nvPr>
        </p:nvGraphicFramePr>
        <p:xfrm>
          <a:off x="128799" y="149403"/>
          <a:ext cx="5637519" cy="65115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1294">
                  <a:extLst>
                    <a:ext uri="{9D8B030D-6E8A-4147-A177-3AD203B41FA5}">
                      <a16:colId xmlns:a16="http://schemas.microsoft.com/office/drawing/2014/main" val="2791865125"/>
                    </a:ext>
                  </a:extLst>
                </a:gridCol>
                <a:gridCol w="4656225">
                  <a:extLst>
                    <a:ext uri="{9D8B030D-6E8A-4147-A177-3AD203B41FA5}">
                      <a16:colId xmlns:a16="http://schemas.microsoft.com/office/drawing/2014/main" val="2923739976"/>
                    </a:ext>
                  </a:extLst>
                </a:gridCol>
              </a:tblGrid>
              <a:tr h="56859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Electricity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The flow of an electric current through a material, e.g. from a power source through wires to an appliance.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6592226"/>
                  </a:ext>
                </a:extLst>
              </a:tr>
              <a:tr h="65427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Simple circuit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A pathway that electricity can flow around. It is based around wires and a power supply. Examples of components (parts) you can add in to a circuit are bulbs, switches, buzzers and motors.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6241290"/>
                  </a:ext>
                </a:extLst>
              </a:tr>
              <a:tr h="56859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Light bulb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Lights up in a complete circuit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7197352"/>
                  </a:ext>
                </a:extLst>
              </a:tr>
              <a:tr h="65427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Cell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Normally, we would call this a battery but scientifically, this is a cell. Two or more cells joined together form a battery.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900724"/>
                  </a:ext>
                </a:extLst>
              </a:tr>
              <a:tr h="56859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Wire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Used to connect the different components in the circuit together.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3268139"/>
                  </a:ext>
                </a:extLst>
              </a:tr>
              <a:tr h="56859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Buzzer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Makes a noise in a complete circuit.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5682314"/>
                  </a:ext>
                </a:extLst>
              </a:tr>
              <a:tr h="56859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Switch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Used to turn other components in the circuit on or off.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1548236"/>
                  </a:ext>
                </a:extLst>
              </a:tr>
              <a:tr h="56859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Motor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Produces movement in a complete circuit.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669918"/>
                  </a:ext>
                </a:extLst>
              </a:tr>
              <a:tr h="65427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Series circuit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A circuit where the components are connected in a loop. Electricity flows through each component in a single pathway.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8623084"/>
                  </a:ext>
                </a:extLst>
              </a:tr>
              <a:tr h="56859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Conductor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A conductor of electricity is a material that will allow electricity to flow through 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1323514"/>
                  </a:ext>
                </a:extLst>
              </a:tr>
              <a:tr h="56859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Insulator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No-Lead 40" panose="02000503000000020003" pitchFamily="50" charset="0"/>
                        </a:rPr>
                        <a:t>Materials that are electrical insulators do not allow electricity to flow through them.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508046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24157CA-F733-1318-FFAD-D9C5E56EF121}"/>
              </a:ext>
            </a:extLst>
          </p:cNvPr>
          <p:cNvSpPr txBox="1"/>
          <p:nvPr/>
        </p:nvSpPr>
        <p:spPr>
          <a:xfrm>
            <a:off x="6221187" y="33346"/>
            <a:ext cx="6097554" cy="4004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dirty="0">
                <a:solidFill>
                  <a:srgbClr val="FF0000"/>
                </a:solidFill>
                <a:effectLst/>
                <a:latin typeface="Letter-join No-Lead 40" panose="02000503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How has electricity changed the way we live? </a:t>
            </a:r>
            <a:endParaRPr lang="en-GB" sz="1600" b="1" dirty="0">
              <a:effectLst/>
              <a:latin typeface="Letter-join No-Lead 40" panose="02000503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2FD95AC-1C7E-5269-C87E-6E017EB416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8569" y="520065"/>
            <a:ext cx="6134632" cy="17603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F352985-DBC2-A757-78DD-44854C1A94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8569" y="2566908"/>
            <a:ext cx="6035563" cy="16765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13318E6-C8A9-B4FF-DB9C-E820821C242C}"/>
              </a:ext>
            </a:extLst>
          </p:cNvPr>
          <p:cNvSpPr txBox="1"/>
          <p:nvPr/>
        </p:nvSpPr>
        <p:spPr>
          <a:xfrm>
            <a:off x="5965648" y="4506507"/>
            <a:ext cx="3402288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>
                <a:latin typeface="Letter-join No-Lead 40" panose="02000503000000020003" pitchFamily="50" charset="0"/>
              </a:rPr>
              <a:t>Appliances</a:t>
            </a:r>
          </a:p>
          <a:p>
            <a:r>
              <a:rPr lang="en-GB" sz="1400" dirty="0">
                <a:latin typeface="Letter-join No-Lead 40" panose="02000503000000020003" pitchFamily="50" charset="0"/>
              </a:rPr>
              <a:t>Many everyday appliances rely on electricity for them to work. Some appliances use mains electricity (are plugged into a socket) and others have a battery to make them work. Examples of mains-powered appliances include toasters and televisions. Battery-powered appliances can include mobile phones and torches.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2A7E759-0CFA-75A5-4E42-EAEFE64BE5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9240" y="5464516"/>
            <a:ext cx="1524132" cy="11964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C4C2747-2026-1377-9F71-8508570441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96445" y="4100418"/>
            <a:ext cx="929721" cy="1364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15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6BD69E0E61F1489753ED9EED081FE9" ma:contentTypeVersion="26" ma:contentTypeDescription="Create a new document." ma:contentTypeScope="" ma:versionID="022167b909eae1e349d0c802b027aafb">
  <xsd:schema xmlns:xsd="http://www.w3.org/2001/XMLSchema" xmlns:xs="http://www.w3.org/2001/XMLSchema" xmlns:p="http://schemas.microsoft.com/office/2006/metadata/properties" xmlns:ns2="b02db983-f7ff-4330-a533-7a0397c95afd" xmlns:ns3="40bac9f7-ced2-46ad-9de1-441d4086d43b" targetNamespace="http://schemas.microsoft.com/office/2006/metadata/properties" ma:root="true" ma:fieldsID="a3a7b5bc0f2979e3236d8278c4a6049a" ns2:_="" ns3:_="">
    <xsd:import namespace="b02db983-f7ff-4330-a533-7a0397c95afd"/>
    <xsd:import namespace="40bac9f7-ced2-46ad-9de1-441d4086d43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OliverJeffers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image" minOccurs="0"/>
                <xsd:element ref="ns2:Date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2db983-f7ff-4330-a533-7a0397c95a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OliverJeffers" ma:index="20" nillable="true" ma:displayName="Oliver Jeffers" ma:description="Earth" ma:format="Dropdown" ma:internalName="OliverJeffers">
      <xsd:simpleType>
        <xsd:restriction base="dms:Text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27652ca4-74ce-465a-9180-e361db2948e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Date" ma:index="26" nillable="true" ma:displayName="Date" ma:format="DateOnly" ma:internalName="Date">
      <xsd:simpleType>
        <xsd:restriction base="dms:DateTime"/>
      </xsd:simple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ac9f7-ced2-46ad-9de1-441d4086d43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01493c56-ccaf-4d88-ad16-758cb988bc40}" ma:internalName="TaxCatchAll" ma:showField="CatchAllData" ma:web="40bac9f7-ced2-46ad-9de1-441d4086d43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0bac9f7-ced2-46ad-9de1-441d4086d43b" xsi:nil="true"/>
    <OliverJeffers xmlns="b02db983-f7ff-4330-a533-7a0397c95afd" xsi:nil="true"/>
    <lcf76f155ced4ddcb4097134ff3c332f xmlns="b02db983-f7ff-4330-a533-7a0397c95afd">
      <Terms xmlns="http://schemas.microsoft.com/office/infopath/2007/PartnerControls"/>
    </lcf76f155ced4ddcb4097134ff3c332f>
    <Date xmlns="b02db983-f7ff-4330-a533-7a0397c95afd" xsi:nil="true"/>
    <image xmlns="b02db983-f7ff-4330-a533-7a0397c95afd" xsi:nil="true"/>
  </documentManagement>
</p:properties>
</file>

<file path=customXml/itemProps1.xml><?xml version="1.0" encoding="utf-8"?>
<ds:datastoreItem xmlns:ds="http://schemas.openxmlformats.org/officeDocument/2006/customXml" ds:itemID="{5DDEB846-8329-45D8-954D-F2E525D8AC09}"/>
</file>

<file path=customXml/itemProps2.xml><?xml version="1.0" encoding="utf-8"?>
<ds:datastoreItem xmlns:ds="http://schemas.openxmlformats.org/officeDocument/2006/customXml" ds:itemID="{7B74F425-1E97-4393-900F-CD9F444AA8BF}"/>
</file>

<file path=customXml/itemProps3.xml><?xml version="1.0" encoding="utf-8"?>
<ds:datastoreItem xmlns:ds="http://schemas.openxmlformats.org/officeDocument/2006/customXml" ds:itemID="{9BDF5893-8917-4EC1-893D-61225E5CB5A1}"/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260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Letter-join No-Lead 40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Shannon Booth</dc:creator>
  <cp:lastModifiedBy>Shannon Booth</cp:lastModifiedBy>
  <cp:revision>1</cp:revision>
  <dcterms:created xsi:type="dcterms:W3CDTF">2024-03-14T16:34:16Z</dcterms:created>
  <dcterms:modified xsi:type="dcterms:W3CDTF">2024-03-14T16:45:31Z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0x010100F46BD69E0E61F1489753ED9EED081FE9</vt:lpwstr>
  </property>
</Properties>
</file>