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73" r:id="rId5"/>
    <p:sldId id="256" r:id="rId6"/>
    <p:sldId id="271" r:id="rId7"/>
    <p:sldId id="262" r:id="rId8"/>
    <p:sldId id="272" r:id="rId9"/>
    <p:sldId id="274" r:id="rId10"/>
    <p:sldId id="260" r:id="rId11"/>
    <p:sldId id="27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 Webb" userId="fc7f3078-fed2-4c8d-9eee-e97adb4ab6e5" providerId="ADAL" clId="{DF113307-35AE-407A-B0ED-32BD8AA501B9}"/>
    <pc:docChg chg="modSld">
      <pc:chgData name="Isabel Webb" userId="fc7f3078-fed2-4c8d-9eee-e97adb4ab6e5" providerId="ADAL" clId="{DF113307-35AE-407A-B0ED-32BD8AA501B9}" dt="2021-08-12T13:53:13.941" v="1" actId="1076"/>
      <pc:docMkLst>
        <pc:docMk/>
      </pc:docMkLst>
      <pc:sldChg chg="addSp modSp">
        <pc:chgData name="Isabel Webb" userId="fc7f3078-fed2-4c8d-9eee-e97adb4ab6e5" providerId="ADAL" clId="{DF113307-35AE-407A-B0ED-32BD8AA501B9}" dt="2021-08-12T13:53:13.941" v="1" actId="1076"/>
        <pc:sldMkLst>
          <pc:docMk/>
          <pc:sldMk cId="1013719450" sldId="272"/>
        </pc:sldMkLst>
        <pc:picChg chg="add mod">
          <ac:chgData name="Isabel Webb" userId="fc7f3078-fed2-4c8d-9eee-e97adb4ab6e5" providerId="ADAL" clId="{DF113307-35AE-407A-B0ED-32BD8AA501B9}" dt="2021-08-12T13:53:13.941" v="1" actId="1076"/>
          <ac:picMkLst>
            <pc:docMk/>
            <pc:sldMk cId="1013719450" sldId="272"/>
            <ac:picMk id="5" creationId="{F1E141FA-3819-498C-87DD-1A55735CF0F4}"/>
          </ac:picMkLst>
        </pc:picChg>
      </pc:sldChg>
    </pc:docChg>
  </pc:docChgLst>
  <pc:docChgLst>
    <pc:chgData name="Isabel Webb" userId="fc7f3078-fed2-4c8d-9eee-e97adb4ab6e5" providerId="ADAL" clId="{9C829583-33DD-4AF2-B1C1-108DB0D309DF}"/>
    <pc:docChg chg="modSld">
      <pc:chgData name="Isabel Webb" userId="fc7f3078-fed2-4c8d-9eee-e97adb4ab6e5" providerId="ADAL" clId="{9C829583-33DD-4AF2-B1C1-108DB0D309DF}" dt="2021-09-10T15:48:25.108" v="3" actId="1076"/>
      <pc:docMkLst>
        <pc:docMk/>
      </pc:docMkLst>
      <pc:sldChg chg="addSp modSp">
        <pc:chgData name="Isabel Webb" userId="fc7f3078-fed2-4c8d-9eee-e97adb4ab6e5" providerId="ADAL" clId="{9C829583-33DD-4AF2-B1C1-108DB0D309DF}" dt="2021-09-10T15:48:25.108" v="3" actId="1076"/>
        <pc:sldMkLst>
          <pc:docMk/>
          <pc:sldMk cId="2250079931" sldId="260"/>
        </pc:sldMkLst>
        <pc:spChg chg="add mod">
          <ac:chgData name="Isabel Webb" userId="fc7f3078-fed2-4c8d-9eee-e97adb4ab6e5" providerId="ADAL" clId="{9C829583-33DD-4AF2-B1C1-108DB0D309DF}" dt="2021-09-10T15:48:25.108" v="3" actId="1076"/>
          <ac:spMkLst>
            <pc:docMk/>
            <pc:sldMk cId="2250079931" sldId="260"/>
            <ac:spMk id="3" creationId="{BF56FED3-F194-43AC-B8CC-74EF57754C48}"/>
          </ac:spMkLst>
        </pc:spChg>
        <pc:spChg chg="mod">
          <ac:chgData name="Isabel Webb" userId="fc7f3078-fed2-4c8d-9eee-e97adb4ab6e5" providerId="ADAL" clId="{9C829583-33DD-4AF2-B1C1-108DB0D309DF}" dt="2021-09-10T15:46:16.417" v="0" actId="20577"/>
          <ac:spMkLst>
            <pc:docMk/>
            <pc:sldMk cId="2250079931" sldId="260"/>
            <ac:spMk id="8" creationId="{0CF4E43A-8709-42EA-9DD4-6E8F8445047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84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23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52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11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539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4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80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4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413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46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28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07D1140-EE18-47B5-AC3A-8E12AD2B121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C0153E0-2173-4B40-AB33-098F16E5613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59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Peace be with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And also with you</a:t>
            </a:r>
          </a:p>
          <a:p>
            <a:endParaRPr lang="en-GB" sz="4800" dirty="0">
              <a:solidFill>
                <a:srgbClr val="FF0000"/>
              </a:solidFill>
            </a:endParaRPr>
          </a:p>
          <a:p>
            <a:pPr algn="ctr"/>
            <a:r>
              <a:rPr lang="en-GB" sz="4800" b="1" dirty="0">
                <a:solidFill>
                  <a:srgbClr val="FF0000"/>
                </a:solidFill>
              </a:rPr>
              <a:t>At Wirksworth we show respect and care for others.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2989F8-05D7-4B91-9E8F-19DAC375C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398" y="1049737"/>
            <a:ext cx="318135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79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Respect no 2.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13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</p:txBody>
      </p:sp>
    </p:spTree>
    <p:extLst>
      <p:ext uri="{BB962C8B-B14F-4D97-AF65-F5344CB8AC3E}">
        <p14:creationId xmlns:p14="http://schemas.microsoft.com/office/powerpoint/2010/main" val="823342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F036B-3441-4C96-896B-A1334152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Talking partners- show respect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FD1E7A-DB61-4384-835E-1597F2F6D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51" y="2009605"/>
            <a:ext cx="8246553" cy="4650672"/>
          </a:xfrm>
        </p:spPr>
      </p:pic>
    </p:spTree>
    <p:extLst>
      <p:ext uri="{BB962C8B-B14F-4D97-AF65-F5344CB8AC3E}">
        <p14:creationId xmlns:p14="http://schemas.microsoft.com/office/powerpoint/2010/main" val="831793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RESPECT mean?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en-GB" dirty="0"/>
            </a:br>
            <a:r>
              <a:rPr lang="en-GB" dirty="0"/>
              <a:t>Respect means that </a:t>
            </a:r>
            <a:r>
              <a:rPr lang="en-GB" b="1" dirty="0"/>
              <a:t>you accept somebody for who they are</a:t>
            </a:r>
            <a:r>
              <a:rPr lang="en-GB" dirty="0"/>
              <a:t>, even when they're different from you or you don't agree with them. </a:t>
            </a:r>
          </a:p>
          <a:p>
            <a:pPr marL="0" indent="0">
              <a:buNone/>
            </a:pPr>
            <a:r>
              <a:rPr lang="en-GB" dirty="0"/>
              <a:t>Respect is needed in all relationships. </a:t>
            </a:r>
          </a:p>
          <a:p>
            <a:pPr marL="0" indent="0">
              <a:buNone/>
            </a:pPr>
            <a:r>
              <a:rPr lang="en-GB" dirty="0"/>
              <a:t>Respect in your friendship builds feelings of trust, safety, and wellbeing. </a:t>
            </a:r>
          </a:p>
          <a:p>
            <a:pPr marL="0" indent="0">
              <a:buNone/>
            </a:pPr>
            <a:r>
              <a:rPr lang="en-GB" dirty="0"/>
              <a:t>Respect doesn't have to come naturally – it is something you learn.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66326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7BD17-66C6-4476-8262-27C02685C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272" y="2183196"/>
            <a:ext cx="9720072" cy="2113596"/>
          </a:xfrm>
        </p:spPr>
        <p:txBody>
          <a:bodyPr>
            <a:normAutofit fontScale="90000"/>
          </a:bodyPr>
          <a:lstStyle/>
          <a:p>
            <a:r>
              <a:rPr lang="en-GB" dirty="0"/>
              <a:t>Who do you know that you really respect?</a:t>
            </a:r>
            <a:br>
              <a:rPr lang="en-GB" dirty="0"/>
            </a:b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Why do you respect them?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5C8733-22C0-4226-87AF-B7F42ACDE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3984" y="3714380"/>
            <a:ext cx="2552700" cy="179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E141FA-3819-498C-87DD-1A55735CF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875" y="4389294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19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49C24-7BDA-4BD8-AAEF-896BC5496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Respect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DE0D8-A9F5-4B7B-A131-282A6D16F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10081837" cy="402336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RESPECT IS…. Readiness to listen </a:t>
            </a:r>
          </a:p>
          <a:p>
            <a:r>
              <a:rPr lang="en-GB" dirty="0"/>
              <a:t>Everyone being valued </a:t>
            </a:r>
          </a:p>
          <a:p>
            <a:r>
              <a:rPr lang="en-GB" dirty="0"/>
              <a:t>Showing appreciation </a:t>
            </a:r>
          </a:p>
          <a:p>
            <a:r>
              <a:rPr lang="en-GB" dirty="0"/>
              <a:t>Praying for people </a:t>
            </a:r>
          </a:p>
          <a:p>
            <a:r>
              <a:rPr lang="en-GB" dirty="0"/>
              <a:t>Expressing opinions sensitively </a:t>
            </a:r>
          </a:p>
          <a:p>
            <a:r>
              <a:rPr lang="en-GB" dirty="0"/>
              <a:t>Caring for our environment </a:t>
            </a:r>
          </a:p>
          <a:p>
            <a:r>
              <a:rPr lang="en-GB" dirty="0"/>
              <a:t>Treating property carefully</a:t>
            </a:r>
          </a:p>
          <a:p>
            <a:endParaRPr lang="en-GB" dirty="0"/>
          </a:p>
          <a:p>
            <a:r>
              <a:rPr lang="en-GB" sz="3000" i="1" dirty="0"/>
              <a:t>Talk with a partner about which line you think is the best way of describing respect and why.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E032DC-8DCB-4AE7-B2BE-7A35D9535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5800" y="1247204"/>
            <a:ext cx="24384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975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time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BE14FB4-AA82-4544-8E82-92B8792DB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85" y="1855328"/>
            <a:ext cx="6069518" cy="4484486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5742" y="-198"/>
            <a:ext cx="1828959" cy="2286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A95D51-6360-47FD-9365-C1F41E684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7903" y="709513"/>
            <a:ext cx="2657475" cy="8667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F4E43A-8709-42EA-9DD4-6E8F84450472}"/>
              </a:ext>
            </a:extLst>
          </p:cNvPr>
          <p:cNvSpPr txBox="1"/>
          <p:nvPr/>
        </p:nvSpPr>
        <p:spPr>
          <a:xfrm>
            <a:off x="7954392" y="3915052"/>
            <a:ext cx="3080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Lets break into four groups and choose who we can pray for.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F56FED3-F194-43AC-B8CC-74EF57754C48}"/>
              </a:ext>
            </a:extLst>
          </p:cNvPr>
          <p:cNvSpPr/>
          <p:nvPr/>
        </p:nvSpPr>
        <p:spPr>
          <a:xfrm>
            <a:off x="6897903" y="2610181"/>
            <a:ext cx="5109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https://padlet.com/isabelwebb/vqz7nezzyw1w0cyw</a:t>
            </a:r>
          </a:p>
        </p:txBody>
      </p:sp>
    </p:spTree>
    <p:extLst>
      <p:ext uri="{BB962C8B-B14F-4D97-AF65-F5344CB8AC3E}">
        <p14:creationId xmlns:p14="http://schemas.microsoft.com/office/powerpoint/2010/main" val="2250079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77E8B-1146-4EB2-AD4E-DF51459C9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our own prayer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58B661-2E03-47F2-A55A-74C4C0FF2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9578" y="1619109"/>
            <a:ext cx="5319944" cy="478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4811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1679ECAE558D4DAC5AAEA01AC77C29" ma:contentTypeVersion="14" ma:contentTypeDescription="Create a new document." ma:contentTypeScope="" ma:versionID="e6ed26a55970f448314b9907e03fce3d">
  <xsd:schema xmlns:xsd="http://www.w3.org/2001/XMLSchema" xmlns:xs="http://www.w3.org/2001/XMLSchema" xmlns:p="http://schemas.microsoft.com/office/2006/metadata/properties" xmlns:ns3="b368b784-b406-4706-a407-01b91266990d" xmlns:ns4="02814dfa-29c4-4fb5-90cf-2bf79a061df4" targetNamespace="http://schemas.microsoft.com/office/2006/metadata/properties" ma:root="true" ma:fieldsID="f2643f4cca918ee74bcb51e9de9b748d" ns3:_="" ns4:_="">
    <xsd:import namespace="b368b784-b406-4706-a407-01b91266990d"/>
    <xsd:import namespace="02814dfa-29c4-4fb5-90cf-2bf79a061d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68b784-b406-4706-a407-01b9126699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14dfa-29c4-4fb5-90cf-2bf79a061df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2FFD9F-C75D-4958-BF3C-A03A5E41A1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68b784-b406-4706-a407-01b91266990d"/>
    <ds:schemaRef ds:uri="02814dfa-29c4-4fb5-90cf-2bf79a061d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AE4C7C-FA06-4AA6-8131-9868D74820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E496E9-7B58-4236-AA89-31BF2336D83F}">
  <ds:schemaRefs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metadata/properties"/>
    <ds:schemaRef ds:uri="b368b784-b406-4706-a407-01b91266990d"/>
    <ds:schemaRef ds:uri="http://schemas.openxmlformats.org/package/2006/metadata/core-properties"/>
    <ds:schemaRef ds:uri="02814dfa-29c4-4fb5-90cf-2bf79a061df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313</TotalTime>
  <Words>186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Tw Cen MT</vt:lpstr>
      <vt:lpstr>Tw Cen MT Condensed</vt:lpstr>
      <vt:lpstr>Wingdings 3</vt:lpstr>
      <vt:lpstr>Integral</vt:lpstr>
      <vt:lpstr>Peace be with you</vt:lpstr>
      <vt:lpstr>Respect no 2.</vt:lpstr>
      <vt:lpstr>Talking partners- show respect</vt:lpstr>
      <vt:lpstr>What does RESPECT mean?</vt:lpstr>
      <vt:lpstr>Who do you know that you really respect?   Why do you respect them? </vt:lpstr>
      <vt:lpstr>Respect poem</vt:lpstr>
      <vt:lpstr>Reflection time</vt:lpstr>
      <vt:lpstr>Make our own 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Togetherness</dc:title>
  <dc:creator>I Webb</dc:creator>
  <cp:lastModifiedBy>Isabel Webb</cp:lastModifiedBy>
  <cp:revision>37</cp:revision>
  <dcterms:created xsi:type="dcterms:W3CDTF">2021-02-18T09:21:06Z</dcterms:created>
  <dcterms:modified xsi:type="dcterms:W3CDTF">2021-09-10T16:18:12Z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0x0101008D1679ECAE558D4DAC5AAEA01AC77C29</vt:lpwstr>
  </property>
</Properties>
</file>