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69" r:id="rId5"/>
    <p:sldId id="277" r:id="rId6"/>
    <p:sldId id="276" r:id="rId7"/>
    <p:sldId id="270" r:id="rId8"/>
    <p:sldId id="271" r:id="rId9"/>
    <p:sldId id="274" r:id="rId10"/>
    <p:sldId id="275" r:id="rId11"/>
    <p:sldId id="273" r:id="rId12"/>
    <p:sldId id="256" r:id="rId13"/>
    <p:sldId id="272" r:id="rId14"/>
    <p:sldId id="26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sabel Webb" userId="fc7f3078-fed2-4c8d-9eee-e97adb4ab6e5" providerId="ADAL" clId="{083F5138-8DE8-4CCA-A5AE-F9F2B86D571E}"/>
    <pc:docChg chg="custSel addSld modSld">
      <pc:chgData name="Isabel Webb" userId="fc7f3078-fed2-4c8d-9eee-e97adb4ab6e5" providerId="ADAL" clId="{083F5138-8DE8-4CCA-A5AE-F9F2B86D571E}" dt="2021-09-03T15:00:51.843" v="72" actId="20577"/>
      <pc:docMkLst>
        <pc:docMk/>
      </pc:docMkLst>
      <pc:sldChg chg="addSp delSp modSp add">
        <pc:chgData name="Isabel Webb" userId="fc7f3078-fed2-4c8d-9eee-e97adb4ab6e5" providerId="ADAL" clId="{083F5138-8DE8-4CCA-A5AE-F9F2B86D571E}" dt="2021-09-03T12:20:13.482" v="4" actId="1076"/>
        <pc:sldMkLst>
          <pc:docMk/>
          <pc:sldMk cId="357753359" sldId="276"/>
        </pc:sldMkLst>
        <pc:spChg chg="del">
          <ac:chgData name="Isabel Webb" userId="fc7f3078-fed2-4c8d-9eee-e97adb4ab6e5" providerId="ADAL" clId="{083F5138-8DE8-4CCA-A5AE-F9F2B86D571E}" dt="2021-09-03T12:20:08.452" v="2" actId="478"/>
          <ac:spMkLst>
            <pc:docMk/>
            <pc:sldMk cId="357753359" sldId="276"/>
            <ac:spMk id="2" creationId="{6604766D-7E7A-4FA8-85EF-01791F5707C5}"/>
          </ac:spMkLst>
        </pc:spChg>
        <pc:spChg chg="del">
          <ac:chgData name="Isabel Webb" userId="fc7f3078-fed2-4c8d-9eee-e97adb4ab6e5" providerId="ADAL" clId="{083F5138-8DE8-4CCA-A5AE-F9F2B86D571E}" dt="2021-09-03T12:20:04.477" v="1"/>
          <ac:spMkLst>
            <pc:docMk/>
            <pc:sldMk cId="357753359" sldId="276"/>
            <ac:spMk id="3" creationId="{46678CCF-3486-485A-844E-4EAE58555D46}"/>
          </ac:spMkLst>
        </pc:spChg>
        <pc:picChg chg="add mod">
          <ac:chgData name="Isabel Webb" userId="fc7f3078-fed2-4c8d-9eee-e97adb4ab6e5" providerId="ADAL" clId="{083F5138-8DE8-4CCA-A5AE-F9F2B86D571E}" dt="2021-09-03T12:20:13.482" v="4" actId="1076"/>
          <ac:picMkLst>
            <pc:docMk/>
            <pc:sldMk cId="357753359" sldId="276"/>
            <ac:picMk id="4" creationId="{198C776C-C496-4683-92CA-89C231413631}"/>
          </ac:picMkLst>
        </pc:picChg>
      </pc:sldChg>
      <pc:sldChg chg="addSp modSp add">
        <pc:chgData name="Isabel Webb" userId="fc7f3078-fed2-4c8d-9eee-e97adb4ab6e5" providerId="ADAL" clId="{083F5138-8DE8-4CCA-A5AE-F9F2B86D571E}" dt="2021-09-03T15:00:51.843" v="72" actId="20577"/>
        <pc:sldMkLst>
          <pc:docMk/>
          <pc:sldMk cId="4042604323" sldId="277"/>
        </pc:sldMkLst>
        <pc:spChg chg="mod">
          <ac:chgData name="Isabel Webb" userId="fc7f3078-fed2-4c8d-9eee-e97adb4ab6e5" providerId="ADAL" clId="{083F5138-8DE8-4CCA-A5AE-F9F2B86D571E}" dt="2021-09-03T14:53:31.965" v="21" actId="20577"/>
          <ac:spMkLst>
            <pc:docMk/>
            <pc:sldMk cId="4042604323" sldId="277"/>
            <ac:spMk id="2" creationId="{4C072995-1ADA-4ED8-9590-9FC630D93746}"/>
          </ac:spMkLst>
        </pc:spChg>
        <pc:spChg chg="mod">
          <ac:chgData name="Isabel Webb" userId="fc7f3078-fed2-4c8d-9eee-e97adb4ab6e5" providerId="ADAL" clId="{083F5138-8DE8-4CCA-A5AE-F9F2B86D571E}" dt="2021-09-03T15:00:51.843" v="72" actId="20577"/>
          <ac:spMkLst>
            <pc:docMk/>
            <pc:sldMk cId="4042604323" sldId="277"/>
            <ac:spMk id="3" creationId="{A1A44703-246D-435A-B19B-D4A85EBF6CE5}"/>
          </ac:spMkLst>
        </pc:spChg>
        <pc:picChg chg="add mod">
          <ac:chgData name="Isabel Webb" userId="fc7f3078-fed2-4c8d-9eee-e97adb4ab6e5" providerId="ADAL" clId="{083F5138-8DE8-4CCA-A5AE-F9F2B86D571E}" dt="2021-09-03T14:54:19.202" v="66" actId="1076"/>
          <ac:picMkLst>
            <pc:docMk/>
            <pc:sldMk cId="4042604323" sldId="277"/>
            <ac:picMk id="4" creationId="{5CF47AFE-4992-49E1-A296-EEE727D0A4BE}"/>
          </ac:picMkLst>
        </pc:picChg>
      </pc:sldChg>
    </pc:docChg>
  </pc:docChgLst>
  <pc:docChgLst>
    <pc:chgData name="Isabel Webb" userId="fc7f3078-fed2-4c8d-9eee-e97adb4ab6e5" providerId="ADAL" clId="{60A393CE-122E-480F-869E-7BFCF5E43DBC}"/>
    <pc:docChg chg="custSel addSld delSld modSld sldOrd">
      <pc:chgData name="Isabel Webb" userId="fc7f3078-fed2-4c8d-9eee-e97adb4ab6e5" providerId="ADAL" clId="{60A393CE-122E-480F-869E-7BFCF5E43DBC}" dt="2021-08-12T13:32:25.112" v="532" actId="1076"/>
      <pc:docMkLst>
        <pc:docMk/>
      </pc:docMkLst>
      <pc:sldChg chg="ord">
        <pc:chgData name="Isabel Webb" userId="fc7f3078-fed2-4c8d-9eee-e97adb4ab6e5" providerId="ADAL" clId="{60A393CE-122E-480F-869E-7BFCF5E43DBC}" dt="2021-08-12T12:05:45.533" v="61"/>
        <pc:sldMkLst>
          <pc:docMk/>
          <pc:sldMk cId="823342519" sldId="256"/>
        </pc:sldMkLst>
      </pc:sldChg>
      <pc:sldChg chg="addSp delSp modSp">
        <pc:chgData name="Isabel Webb" userId="fc7f3078-fed2-4c8d-9eee-e97adb4ab6e5" providerId="ADAL" clId="{60A393CE-122E-480F-869E-7BFCF5E43DBC}" dt="2021-08-12T13:32:25.112" v="532" actId="1076"/>
        <pc:sldMkLst>
          <pc:docMk/>
          <pc:sldMk cId="2250079931" sldId="260"/>
        </pc:sldMkLst>
        <pc:spChg chg="del">
          <ac:chgData name="Isabel Webb" userId="fc7f3078-fed2-4c8d-9eee-e97adb4ab6e5" providerId="ADAL" clId="{60A393CE-122E-480F-869E-7BFCF5E43DBC}" dt="2021-08-12T12:09:14.892" v="196"/>
          <ac:spMkLst>
            <pc:docMk/>
            <pc:sldMk cId="2250079931" sldId="260"/>
            <ac:spMk id="3" creationId="{00000000-0000-0000-0000-000000000000}"/>
          </ac:spMkLst>
        </pc:spChg>
        <pc:picChg chg="add mod">
          <ac:chgData name="Isabel Webb" userId="fc7f3078-fed2-4c8d-9eee-e97adb4ab6e5" providerId="ADAL" clId="{60A393CE-122E-480F-869E-7BFCF5E43DBC}" dt="2021-08-12T12:09:22.713" v="200" actId="1076"/>
          <ac:picMkLst>
            <pc:docMk/>
            <pc:sldMk cId="2250079931" sldId="260"/>
            <ac:picMk id="5" creationId="{3EF84C30-B63A-4708-AA38-B056BCC91D5B}"/>
          </ac:picMkLst>
        </pc:picChg>
        <pc:picChg chg="add mod">
          <ac:chgData name="Isabel Webb" userId="fc7f3078-fed2-4c8d-9eee-e97adb4ab6e5" providerId="ADAL" clId="{60A393CE-122E-480F-869E-7BFCF5E43DBC}" dt="2021-08-12T13:32:25.112" v="532" actId="1076"/>
          <ac:picMkLst>
            <pc:docMk/>
            <pc:sldMk cId="2250079931" sldId="260"/>
            <ac:picMk id="6" creationId="{0090E83A-F2D5-4BA5-9EA1-114EFD9053DE}"/>
          </ac:picMkLst>
        </pc:picChg>
      </pc:sldChg>
      <pc:sldChg chg="addSp modSp">
        <pc:chgData name="Isabel Webb" userId="fc7f3078-fed2-4c8d-9eee-e97adb4ab6e5" providerId="ADAL" clId="{60A393CE-122E-480F-869E-7BFCF5E43DBC}" dt="2021-08-12T12:22:31.200" v="520" actId="207"/>
        <pc:sldMkLst>
          <pc:docMk/>
          <pc:sldMk cId="901335756" sldId="269"/>
        </pc:sldMkLst>
        <pc:spChg chg="mod">
          <ac:chgData name="Isabel Webb" userId="fc7f3078-fed2-4c8d-9eee-e97adb4ab6e5" providerId="ADAL" clId="{60A393CE-122E-480F-869E-7BFCF5E43DBC}" dt="2021-08-12T12:21:47.766" v="515" actId="122"/>
          <ac:spMkLst>
            <pc:docMk/>
            <pc:sldMk cId="901335756" sldId="269"/>
            <ac:spMk id="2" creationId="{00000000-0000-0000-0000-000000000000}"/>
          </ac:spMkLst>
        </pc:spChg>
        <pc:spChg chg="mod">
          <ac:chgData name="Isabel Webb" userId="fc7f3078-fed2-4c8d-9eee-e97adb4ab6e5" providerId="ADAL" clId="{60A393CE-122E-480F-869E-7BFCF5E43DBC}" dt="2021-08-12T12:22:31.200" v="520" actId="207"/>
          <ac:spMkLst>
            <pc:docMk/>
            <pc:sldMk cId="901335756" sldId="269"/>
            <ac:spMk id="3" creationId="{00000000-0000-0000-0000-000000000000}"/>
          </ac:spMkLst>
        </pc:spChg>
        <pc:picChg chg="add mod">
          <ac:chgData name="Isabel Webb" userId="fc7f3078-fed2-4c8d-9eee-e97adb4ab6e5" providerId="ADAL" clId="{60A393CE-122E-480F-869E-7BFCF5E43DBC}" dt="2021-08-12T12:22:18.531" v="519" actId="1076"/>
          <ac:picMkLst>
            <pc:docMk/>
            <pc:sldMk cId="901335756" sldId="269"/>
            <ac:picMk id="4" creationId="{5E2989F8-05D7-4B91-9E8F-19DAC375C143}"/>
          </ac:picMkLst>
        </pc:picChg>
      </pc:sldChg>
      <pc:sldChg chg="addSp delSp modSp add modAnim">
        <pc:chgData name="Isabel Webb" userId="fc7f3078-fed2-4c8d-9eee-e97adb4ab6e5" providerId="ADAL" clId="{60A393CE-122E-480F-869E-7BFCF5E43DBC}" dt="2021-08-12T11:48:15.906" v="8" actId="1076"/>
        <pc:sldMkLst>
          <pc:docMk/>
          <pc:sldMk cId="2441127616" sldId="270"/>
        </pc:sldMkLst>
        <pc:spChg chg="del">
          <ac:chgData name="Isabel Webb" userId="fc7f3078-fed2-4c8d-9eee-e97adb4ab6e5" providerId="ADAL" clId="{60A393CE-122E-480F-869E-7BFCF5E43DBC}" dt="2021-08-12T11:44:49.444" v="4" actId="478"/>
          <ac:spMkLst>
            <pc:docMk/>
            <pc:sldMk cId="2441127616" sldId="270"/>
            <ac:spMk id="2" creationId="{829D4FE0-BCE6-47B1-A1EC-318BF51BD361}"/>
          </ac:spMkLst>
        </pc:spChg>
        <pc:spChg chg="del">
          <ac:chgData name="Isabel Webb" userId="fc7f3078-fed2-4c8d-9eee-e97adb4ab6e5" providerId="ADAL" clId="{60A393CE-122E-480F-869E-7BFCF5E43DBC}" dt="2021-08-12T11:44:42.505" v="1"/>
          <ac:spMkLst>
            <pc:docMk/>
            <pc:sldMk cId="2441127616" sldId="270"/>
            <ac:spMk id="3" creationId="{1F98E2DD-C572-4162-B909-7435AC39D3E9}"/>
          </ac:spMkLst>
        </pc:spChg>
        <pc:picChg chg="add mod">
          <ac:chgData name="Isabel Webb" userId="fc7f3078-fed2-4c8d-9eee-e97adb4ab6e5" providerId="ADAL" clId="{60A393CE-122E-480F-869E-7BFCF5E43DBC}" dt="2021-08-12T11:48:15.906" v="8" actId="1076"/>
          <ac:picMkLst>
            <pc:docMk/>
            <pc:sldMk cId="2441127616" sldId="270"/>
            <ac:picMk id="4" creationId="{AFF737CE-D1FE-42F0-8729-69DAAF21D5CC}"/>
          </ac:picMkLst>
        </pc:picChg>
        <pc:picChg chg="add mod">
          <ac:chgData name="Isabel Webb" userId="fc7f3078-fed2-4c8d-9eee-e97adb4ab6e5" providerId="ADAL" clId="{60A393CE-122E-480F-869E-7BFCF5E43DBC}" dt="2021-08-12T11:48:03.474" v="6" actId="1076"/>
          <ac:picMkLst>
            <pc:docMk/>
            <pc:sldMk cId="2441127616" sldId="270"/>
            <ac:picMk id="5" creationId="{272564F6-2A02-4260-8910-59FE3C6884DC}"/>
          </ac:picMkLst>
        </pc:picChg>
      </pc:sldChg>
      <pc:sldChg chg="addSp delSp modSp add ord modAnim">
        <pc:chgData name="Isabel Webb" userId="fc7f3078-fed2-4c8d-9eee-e97adb4ab6e5" providerId="ADAL" clId="{60A393CE-122E-480F-869E-7BFCF5E43DBC}" dt="2021-08-12T12:23:17.994" v="524"/>
        <pc:sldMkLst>
          <pc:docMk/>
          <pc:sldMk cId="3680124226" sldId="271"/>
        </pc:sldMkLst>
        <pc:spChg chg="mod">
          <ac:chgData name="Isabel Webb" userId="fc7f3078-fed2-4c8d-9eee-e97adb4ab6e5" providerId="ADAL" clId="{60A393CE-122E-480F-869E-7BFCF5E43DBC}" dt="2021-08-12T12:05:32.005" v="59" actId="20577"/>
          <ac:spMkLst>
            <pc:docMk/>
            <pc:sldMk cId="3680124226" sldId="271"/>
            <ac:spMk id="2" creationId="{1FE01CBF-44FF-4299-B32D-A14F0C384E9E}"/>
          </ac:spMkLst>
        </pc:spChg>
        <pc:spChg chg="del">
          <ac:chgData name="Isabel Webb" userId="fc7f3078-fed2-4c8d-9eee-e97adb4ab6e5" providerId="ADAL" clId="{60A393CE-122E-480F-869E-7BFCF5E43DBC}" dt="2021-08-12T12:16:49.792" v="346" actId="931"/>
          <ac:spMkLst>
            <pc:docMk/>
            <pc:sldMk cId="3680124226" sldId="271"/>
            <ac:spMk id="3" creationId="{01881BF5-9D7E-4B0F-BF48-EE2B61C37108}"/>
          </ac:spMkLst>
        </pc:spChg>
        <pc:picChg chg="add mod">
          <ac:chgData name="Isabel Webb" userId="fc7f3078-fed2-4c8d-9eee-e97adb4ab6e5" providerId="ADAL" clId="{60A393CE-122E-480F-869E-7BFCF5E43DBC}" dt="2021-08-12T12:16:49.792" v="346" actId="931"/>
          <ac:picMkLst>
            <pc:docMk/>
            <pc:sldMk cId="3680124226" sldId="271"/>
            <ac:picMk id="5" creationId="{66F8353B-C10A-4970-8615-AE208019BD56}"/>
          </ac:picMkLst>
        </pc:picChg>
      </pc:sldChg>
      <pc:sldChg chg="addSp modSp add ord">
        <pc:chgData name="Isabel Webb" userId="fc7f3078-fed2-4c8d-9eee-e97adb4ab6e5" providerId="ADAL" clId="{60A393CE-122E-480F-869E-7BFCF5E43DBC}" dt="2021-08-12T12:07:29.593" v="195" actId="1076"/>
        <pc:sldMkLst>
          <pc:docMk/>
          <pc:sldMk cId="4239367498" sldId="272"/>
        </pc:sldMkLst>
        <pc:spChg chg="mod">
          <ac:chgData name="Isabel Webb" userId="fc7f3078-fed2-4c8d-9eee-e97adb4ab6e5" providerId="ADAL" clId="{60A393CE-122E-480F-869E-7BFCF5E43DBC}" dt="2021-08-12T12:06:18.241" v="72" actId="20577"/>
          <ac:spMkLst>
            <pc:docMk/>
            <pc:sldMk cId="4239367498" sldId="272"/>
            <ac:spMk id="2" creationId="{5BF4D718-0D82-48C4-8C4E-C0C79FD8AB6B}"/>
          </ac:spMkLst>
        </pc:spChg>
        <pc:spChg chg="mod">
          <ac:chgData name="Isabel Webb" userId="fc7f3078-fed2-4c8d-9eee-e97adb4ab6e5" providerId="ADAL" clId="{60A393CE-122E-480F-869E-7BFCF5E43DBC}" dt="2021-08-12T12:07:24.312" v="193" actId="1076"/>
          <ac:spMkLst>
            <pc:docMk/>
            <pc:sldMk cId="4239367498" sldId="272"/>
            <ac:spMk id="3" creationId="{B382342E-F422-4D58-B380-218962E7687E}"/>
          </ac:spMkLst>
        </pc:spChg>
        <pc:picChg chg="add mod">
          <ac:chgData name="Isabel Webb" userId="fc7f3078-fed2-4c8d-9eee-e97adb4ab6e5" providerId="ADAL" clId="{60A393CE-122E-480F-869E-7BFCF5E43DBC}" dt="2021-08-12T12:07:29.593" v="195" actId="1076"/>
          <ac:picMkLst>
            <pc:docMk/>
            <pc:sldMk cId="4239367498" sldId="272"/>
            <ac:picMk id="4" creationId="{66F1ACD3-251D-4580-BA85-76A1A8523BE7}"/>
          </ac:picMkLst>
        </pc:picChg>
      </pc:sldChg>
      <pc:sldChg chg="add ord">
        <pc:chgData name="Isabel Webb" userId="fc7f3078-fed2-4c8d-9eee-e97adb4ab6e5" providerId="ADAL" clId="{60A393CE-122E-480F-869E-7BFCF5E43DBC}" dt="2021-08-12T12:09:33.796" v="202"/>
        <pc:sldMkLst>
          <pc:docMk/>
          <pc:sldMk cId="761694876" sldId="273"/>
        </pc:sldMkLst>
      </pc:sldChg>
      <pc:sldChg chg="addSp delSp modSp add modAnim">
        <pc:chgData name="Isabel Webb" userId="fc7f3078-fed2-4c8d-9eee-e97adb4ab6e5" providerId="ADAL" clId="{60A393CE-122E-480F-869E-7BFCF5E43DBC}" dt="2021-08-12T12:23:28.352" v="527"/>
        <pc:sldMkLst>
          <pc:docMk/>
          <pc:sldMk cId="4062929998" sldId="274"/>
        </pc:sldMkLst>
        <pc:spChg chg="mod">
          <ac:chgData name="Isabel Webb" userId="fc7f3078-fed2-4c8d-9eee-e97adb4ab6e5" providerId="ADAL" clId="{60A393CE-122E-480F-869E-7BFCF5E43DBC}" dt="2021-08-12T12:12:44.896" v="339" actId="27636"/>
          <ac:spMkLst>
            <pc:docMk/>
            <pc:sldMk cId="4062929998" sldId="274"/>
            <ac:spMk id="2" creationId="{C1F2D5CC-C353-4F3D-A055-FA2E15E7C45D}"/>
          </ac:spMkLst>
        </pc:spChg>
        <pc:spChg chg="del">
          <ac:chgData name="Isabel Webb" userId="fc7f3078-fed2-4c8d-9eee-e97adb4ab6e5" providerId="ADAL" clId="{60A393CE-122E-480F-869E-7BFCF5E43DBC}" dt="2021-08-12T12:12:47.766" v="340" actId="478"/>
          <ac:spMkLst>
            <pc:docMk/>
            <pc:sldMk cId="4062929998" sldId="274"/>
            <ac:spMk id="3" creationId="{9A74C761-E6DD-40C9-8F4A-4D2E096D3F8A}"/>
          </ac:spMkLst>
        </pc:spChg>
        <pc:picChg chg="add mod modCrop">
          <ac:chgData name="Isabel Webb" userId="fc7f3078-fed2-4c8d-9eee-e97adb4ab6e5" providerId="ADAL" clId="{60A393CE-122E-480F-869E-7BFCF5E43DBC}" dt="2021-08-12T12:13:20.912" v="345" actId="1076"/>
          <ac:picMkLst>
            <pc:docMk/>
            <pc:sldMk cId="4062929998" sldId="274"/>
            <ac:picMk id="4" creationId="{5F06C67D-4B82-48D2-AA5B-C8A42A41EC70}"/>
          </ac:picMkLst>
        </pc:picChg>
      </pc:sldChg>
      <pc:sldChg chg="addSp delSp modSp add modAnim">
        <pc:chgData name="Isabel Webb" userId="fc7f3078-fed2-4c8d-9eee-e97adb4ab6e5" providerId="ADAL" clId="{60A393CE-122E-480F-869E-7BFCF5E43DBC}" dt="2021-08-12T12:23:39.204" v="529"/>
        <pc:sldMkLst>
          <pc:docMk/>
          <pc:sldMk cId="3697920417" sldId="275"/>
        </pc:sldMkLst>
        <pc:spChg chg="mod">
          <ac:chgData name="Isabel Webb" userId="fc7f3078-fed2-4c8d-9eee-e97adb4ab6e5" providerId="ADAL" clId="{60A393CE-122E-480F-869E-7BFCF5E43DBC}" dt="2021-08-12T12:17:41.824" v="403" actId="20577"/>
          <ac:spMkLst>
            <pc:docMk/>
            <pc:sldMk cId="3697920417" sldId="275"/>
            <ac:spMk id="2" creationId="{89F0EA29-E5E9-4776-8009-A6F738E741D0}"/>
          </ac:spMkLst>
        </pc:spChg>
        <pc:spChg chg="del mod">
          <ac:chgData name="Isabel Webb" userId="fc7f3078-fed2-4c8d-9eee-e97adb4ab6e5" providerId="ADAL" clId="{60A393CE-122E-480F-869E-7BFCF5E43DBC}" dt="2021-08-12T12:19:20.905" v="417"/>
          <ac:spMkLst>
            <pc:docMk/>
            <pc:sldMk cId="3697920417" sldId="275"/>
            <ac:spMk id="3" creationId="{0199DD59-BA95-4074-8930-98D4D2383F96}"/>
          </ac:spMkLst>
        </pc:spChg>
        <pc:picChg chg="add mod">
          <ac:chgData name="Isabel Webb" userId="fc7f3078-fed2-4c8d-9eee-e97adb4ab6e5" providerId="ADAL" clId="{60A393CE-122E-480F-869E-7BFCF5E43DBC}" dt="2021-08-12T12:19:24.972" v="419" actId="1076"/>
          <ac:picMkLst>
            <pc:docMk/>
            <pc:sldMk cId="3697920417" sldId="275"/>
            <ac:picMk id="4" creationId="{F95D5B40-52AF-4703-8F04-4FFBA5680999}"/>
          </ac:picMkLst>
        </pc:picChg>
      </pc:sldChg>
    </pc:docChg>
  </pc:docChgLst>
  <pc:docChgLst>
    <pc:chgData name="Isabel Webb" userId="fc7f3078-fed2-4c8d-9eee-e97adb4ab6e5" providerId="ADAL" clId="{D196DE64-2EC5-4174-B6B2-88CF53A104D0}"/>
    <pc:docChg chg="delSld">
      <pc:chgData name="Isabel Webb" userId="fc7f3078-fed2-4c8d-9eee-e97adb4ab6e5" providerId="ADAL" clId="{D196DE64-2EC5-4174-B6B2-88CF53A104D0}" dt="2021-08-12T11:40:48.729" v="1" actId="2696"/>
      <pc:docMkLst>
        <pc:docMk/>
      </pc:docMkLst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007D1140-EE18-47B5-AC3A-8E12AD2B121A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884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231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452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11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539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4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805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448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4134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546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1288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07D1140-EE18-47B5-AC3A-8E12AD2B121A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0593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Peace be with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</a:rPr>
              <a:t>And also with you</a:t>
            </a:r>
          </a:p>
          <a:p>
            <a:endParaRPr lang="en-GB" sz="4800" dirty="0">
              <a:solidFill>
                <a:srgbClr val="FF0000"/>
              </a:solidFill>
            </a:endParaRPr>
          </a:p>
          <a:p>
            <a:pPr algn="ctr"/>
            <a:r>
              <a:rPr lang="en-GB" sz="4800" b="1" dirty="0">
                <a:solidFill>
                  <a:srgbClr val="FF0000"/>
                </a:solidFill>
              </a:rPr>
              <a:t>At Wirksworth we show respect and care for others.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2989F8-05D7-4B91-9E8F-19DAC375C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1398" y="1049737"/>
            <a:ext cx="3181350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3357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072995-1ADA-4ED8-9590-9FC630D93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houses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44703-246D-435A-B19B-D4A85EBF6C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House Captains</a:t>
            </a:r>
          </a:p>
          <a:p>
            <a:r>
              <a:rPr lang="en-GB" b="1" dirty="0"/>
              <a:t>Chatsworth- Mrs Meehan/ Mrs Mayman-Quick</a:t>
            </a:r>
            <a:endParaRPr lang="en-GB" dirty="0"/>
          </a:p>
          <a:p>
            <a:r>
              <a:rPr lang="en-GB" b="1" dirty="0"/>
              <a:t>Haddon- Mrs Wadey/Mrs Parker</a:t>
            </a:r>
            <a:endParaRPr lang="en-GB" dirty="0"/>
          </a:p>
          <a:p>
            <a:r>
              <a:rPr lang="en-GB" b="1" dirty="0" err="1"/>
              <a:t>Harwick</a:t>
            </a:r>
            <a:r>
              <a:rPr lang="en-GB" b="1" dirty="0"/>
              <a:t> – Mr Jenkins/ Mr Rourke</a:t>
            </a:r>
            <a:endParaRPr lang="en-GB" dirty="0"/>
          </a:p>
          <a:p>
            <a:r>
              <a:rPr lang="en-GB" b="1" dirty="0"/>
              <a:t>Royce- Miss Booth/ Mrs Varney</a:t>
            </a:r>
            <a:endParaRPr lang="en-GB" dirty="0"/>
          </a:p>
          <a:p>
            <a:r>
              <a:rPr lang="en-GB" b="1" dirty="0" err="1"/>
              <a:t>Nightengale</a:t>
            </a:r>
            <a:r>
              <a:rPr lang="en-GB" b="1" dirty="0"/>
              <a:t> – Miss Moore</a:t>
            </a:r>
            <a:endParaRPr lang="en-GB" dirty="0"/>
          </a:p>
          <a:p>
            <a:r>
              <a:rPr lang="en-GB" b="1" dirty="0"/>
              <a:t>Arkwright – Mrs Taylor/Mrs Davis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F47AFE-4992-49E1-A296-EEE727D0A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3891" y="1286197"/>
            <a:ext cx="3993981" cy="412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604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98C776C-C496-4683-92CA-89C2314136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62908" y="638622"/>
            <a:ext cx="9101121" cy="5580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533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FF737CE-D1FE-42F0-8729-69DAAF21D5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00427" y="204209"/>
            <a:ext cx="6653791" cy="6653791"/>
          </a:xfrm>
          <a:prstGeom prst="rect">
            <a:avLst/>
          </a:prstGeom>
        </p:spPr>
      </p:pic>
      <p:pic>
        <p:nvPicPr>
          <p:cNvPr id="5" name="Mr &amp; Mrs Theme">
            <a:hlinkClick r:id="" action="ppaction://media"/>
            <a:extLst>
              <a:ext uri="{FF2B5EF4-FFF2-40B4-BE49-F238E27FC236}">
                <a16:creationId xmlns:a16="http://schemas.microsoft.com/office/drawing/2014/main" id="{272564F6-2A02-4260-8910-59FE3C6884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53008" y="289946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127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6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01CBF-44FF-4299-B32D-A14F0C384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instrument does Mrs </a:t>
            </a:r>
            <a:r>
              <a:rPr lang="en-GB" dirty="0" err="1"/>
              <a:t>webb</a:t>
            </a:r>
            <a:r>
              <a:rPr lang="en-GB" dirty="0"/>
              <a:t> play?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6F8353B-C10A-4970-8615-AE208019BD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059" y="2335042"/>
            <a:ext cx="4138019" cy="3924640"/>
          </a:xfrm>
        </p:spPr>
      </p:pic>
    </p:spTree>
    <p:extLst>
      <p:ext uri="{BB962C8B-B14F-4D97-AF65-F5344CB8AC3E}">
        <p14:creationId xmlns:p14="http://schemas.microsoft.com/office/powerpoint/2010/main" val="3680124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2D5CC-C353-4F3D-A055-FA2E15E7C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5"/>
            <a:ext cx="9720072" cy="3001363"/>
          </a:xfrm>
        </p:spPr>
        <p:txBody>
          <a:bodyPr>
            <a:normAutofit/>
          </a:bodyPr>
          <a:lstStyle/>
          <a:p>
            <a:r>
              <a:rPr lang="en-GB" dirty="0"/>
              <a:t>If Mrs </a:t>
            </a:r>
            <a:r>
              <a:rPr lang="en-GB" dirty="0" err="1"/>
              <a:t>webb</a:t>
            </a:r>
            <a:r>
              <a:rPr lang="en-GB" dirty="0"/>
              <a:t> had a choice about being taller or winning a million pounds what do you think Mrs </a:t>
            </a:r>
            <a:r>
              <a:rPr lang="en-GB" dirty="0" err="1"/>
              <a:t>webb</a:t>
            </a:r>
            <a:r>
              <a:rPr lang="en-GB" dirty="0"/>
              <a:t> would choose?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06C67D-4B82-48D2-AA5B-C8A42A41EC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589"/>
          <a:stretch/>
        </p:blipFill>
        <p:spPr>
          <a:xfrm>
            <a:off x="6663152" y="3210023"/>
            <a:ext cx="4416179" cy="3261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92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0EA29-E5E9-4776-8009-A6F738E74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</a:t>
            </a:r>
            <a:r>
              <a:rPr lang="en-GB" dirty="0" err="1"/>
              <a:t>mrs</a:t>
            </a:r>
            <a:r>
              <a:rPr lang="en-GB" dirty="0"/>
              <a:t> </a:t>
            </a:r>
            <a:r>
              <a:rPr lang="en-GB" dirty="0" err="1"/>
              <a:t>webb’s</a:t>
            </a:r>
            <a:r>
              <a:rPr lang="en-GB" dirty="0"/>
              <a:t> favourite subject at school?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95D5B40-52AF-4703-8F04-4FFBA56809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79542" y="2584496"/>
            <a:ext cx="5542509" cy="368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920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FF737CE-D1FE-42F0-8729-69DAAF21D5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00427" y="204209"/>
            <a:ext cx="6653791" cy="6653791"/>
          </a:xfrm>
          <a:prstGeom prst="rect">
            <a:avLst/>
          </a:prstGeom>
        </p:spPr>
      </p:pic>
      <p:pic>
        <p:nvPicPr>
          <p:cNvPr id="5" name="Mr &amp; Mrs Theme">
            <a:hlinkClick r:id="" action="ppaction://media"/>
            <a:extLst>
              <a:ext uri="{FF2B5EF4-FFF2-40B4-BE49-F238E27FC236}">
                <a16:creationId xmlns:a16="http://schemas.microsoft.com/office/drawing/2014/main" id="{272564F6-2A02-4260-8910-59FE3C6884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53008" y="289946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694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6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Respect no 1.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Monday 6</a:t>
            </a:r>
            <a:r>
              <a:rPr lang="en-GB" baseline="30000" dirty="0"/>
              <a:t>th</a:t>
            </a:r>
            <a:r>
              <a:rPr lang="en-GB" dirty="0"/>
              <a:t> September</a:t>
            </a:r>
          </a:p>
        </p:txBody>
      </p:sp>
    </p:spTree>
    <p:extLst>
      <p:ext uri="{BB962C8B-B14F-4D97-AF65-F5344CB8AC3E}">
        <p14:creationId xmlns:p14="http://schemas.microsoft.com/office/powerpoint/2010/main" val="8233425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4D718-0D82-48C4-8C4E-C0C79FD8A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82342E-F422-4D58-B380-218962E768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4431" y="2249424"/>
            <a:ext cx="9720073" cy="4023360"/>
          </a:xfrm>
        </p:spPr>
        <p:txBody>
          <a:bodyPr/>
          <a:lstStyle/>
          <a:p>
            <a:r>
              <a:rPr lang="en-GB" dirty="0"/>
              <a:t>What is respect?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1ACD3-251D-4580-BA85-76A1A8523B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6193" y="2921493"/>
            <a:ext cx="6311376" cy="3155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3674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Reflection time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EF84C30-B63A-4708-AA38-B056BCC91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3781" y="2286000"/>
            <a:ext cx="8780533" cy="33555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5742" y="-198"/>
            <a:ext cx="1828959" cy="22861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090E83A-F2D5-4BA5-9EA1-114EFD9053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150" y="522996"/>
            <a:ext cx="2126164" cy="69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0799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1679ECAE558D4DAC5AAEA01AC77C29" ma:contentTypeVersion="14" ma:contentTypeDescription="Create a new document." ma:contentTypeScope="" ma:versionID="e6ed26a55970f448314b9907e03fce3d">
  <xsd:schema xmlns:xsd="http://www.w3.org/2001/XMLSchema" xmlns:xs="http://www.w3.org/2001/XMLSchema" xmlns:p="http://schemas.microsoft.com/office/2006/metadata/properties" xmlns:ns3="b368b784-b406-4706-a407-01b91266990d" xmlns:ns4="02814dfa-29c4-4fb5-90cf-2bf79a061df4" targetNamespace="http://schemas.microsoft.com/office/2006/metadata/properties" ma:root="true" ma:fieldsID="f2643f4cca918ee74bcb51e9de9b748d" ns3:_="" ns4:_="">
    <xsd:import namespace="b368b784-b406-4706-a407-01b91266990d"/>
    <xsd:import namespace="02814dfa-29c4-4fb5-90cf-2bf79a061df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68b784-b406-4706-a407-01b9126699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814dfa-29c4-4fb5-90cf-2bf79a061df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12FFD9F-C75D-4958-BF3C-A03A5E41A1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68b784-b406-4706-a407-01b91266990d"/>
    <ds:schemaRef ds:uri="02814dfa-29c4-4fb5-90cf-2bf79a061df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4AE4C7C-FA06-4AA6-8131-9868D748201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E496E9-7B58-4236-AA89-31BF2336D83F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www.w3.org/XML/1998/namespace"/>
    <ds:schemaRef ds:uri="b368b784-b406-4706-a407-01b91266990d"/>
    <ds:schemaRef ds:uri="http://schemas.microsoft.com/office/2006/metadata/properties"/>
    <ds:schemaRef ds:uri="http://purl.org/dc/elements/1.1/"/>
    <ds:schemaRef ds:uri="http://purl.org/dc/dcmitype/"/>
    <ds:schemaRef ds:uri="http://schemas.microsoft.com/office/infopath/2007/PartnerControls"/>
    <ds:schemaRef ds:uri="02814dfa-29c4-4fb5-90cf-2bf79a061df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430</TotalTime>
  <Words>111</Words>
  <Application>Microsoft Office PowerPoint</Application>
  <PresentationFormat>Widescreen</PresentationFormat>
  <Paragraphs>20</Paragraphs>
  <Slides>11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 Cen MT</vt:lpstr>
      <vt:lpstr>Tw Cen MT Condensed</vt:lpstr>
      <vt:lpstr>Wingdings 3</vt:lpstr>
      <vt:lpstr>Integral</vt:lpstr>
      <vt:lpstr>Peace be with you</vt:lpstr>
      <vt:lpstr>The houses</vt:lpstr>
      <vt:lpstr>PowerPoint Presentation</vt:lpstr>
      <vt:lpstr>PowerPoint Presentation</vt:lpstr>
      <vt:lpstr>What instrument does Mrs webb play?</vt:lpstr>
      <vt:lpstr>If Mrs webb had a choice about being taller or winning a million pounds what do you think Mrs webb would choose?</vt:lpstr>
      <vt:lpstr>What is mrs webb’s favourite subject at school?</vt:lpstr>
      <vt:lpstr>PowerPoint Presentation</vt:lpstr>
      <vt:lpstr>Respect no 1.</vt:lpstr>
      <vt:lpstr>Homework</vt:lpstr>
      <vt:lpstr>Reflection time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Togetherness</dc:title>
  <dc:creator>I Webb</dc:creator>
  <cp:lastModifiedBy>Isabel Webb</cp:lastModifiedBy>
  <cp:revision>34</cp:revision>
  <dcterms:created xsi:type="dcterms:W3CDTF">2021-02-18T09:21:06Z</dcterms:created>
  <dcterms:modified xsi:type="dcterms:W3CDTF">2021-09-03T15:00:56Z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0x0101008D1679ECAE558D4DAC5AAEA01AC77C29</vt:lpwstr>
  </property>
</Properties>
</file>