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03917-1C7F-150E-94C1-E0C98888FC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2987-6237-BD8A-7073-D1983ADC24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EDA3C-E980-6ED2-1845-5C1EB5A30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0D303-3C2E-EFD4-E652-79A752C84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E87C7D-B253-7351-B3EA-4A99FC474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509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05DBB-CED1-9BA0-17D6-5FF1FD558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06098E-A3C3-9B6D-A603-7F346E6EA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232DC-69E4-5DC8-4B7F-AE03BEB41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7027D-C42E-3B70-8C3F-336AEC8B0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CFD5E-9DD3-55B4-91EB-47B80A808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161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FEF76-E67A-78B6-F02E-C2A27AAD4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C5E8C4-2741-5583-D56A-FE37133CA6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CB5F9C-4BC8-4A70-32D9-4E2E29D3E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EE4E5-6200-6BE8-948B-B2149F247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83CAD-CA1C-CC47-40FB-020BA28C1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3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F291F-5192-49B2-380F-5CEBC4EEE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81017-EF81-C1F6-D0E7-BE608EE12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6EFEB7-F8A8-01F9-1A54-6BA755191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30328A-979F-6BC6-98D8-9C19B9A1F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2C8CD-51D1-F887-CDD0-EE160F93E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EDFD5-B420-8030-7616-F69DE8299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5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A8F92-01A2-D8B4-08B0-070CDAE54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0C8CFF-03EB-76F6-9906-50A7A98D0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4EE1B0-FB5B-6D9B-1829-2AC30EAEEA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2CB2FF-D369-B696-C3DC-A2F05996CD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7081EC-289E-CB4F-1C45-692B6A83E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5C56F-117A-5CDE-CC5F-2FCB6253B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604D48-17DB-E221-1882-5C459521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B3FD1B-4ABD-0856-36FA-78EE38B56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73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9BFEA-2536-9F09-6764-6D0F6A93B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FAC37D-5951-C71D-4383-902FF0E1D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D1B125-84B1-F44C-70CD-B921BF135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62642A-0BC1-029B-EF66-7351D442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865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C5C08D-2F7B-74C7-8BE6-8CEFDFFCF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B5090A-C35B-6DB6-F357-1F84132BA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FE211-0DFA-8EC3-A515-31A9AF89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277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A9911-9590-B515-5C06-F894076C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B8ADE-2E1E-9C29-8A13-E79EFCFF0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063811-D87E-1791-D4AB-CDF7F1F427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54382A-D74C-52AD-81FD-13772ECD7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E7EE6-DDC9-02B4-B847-01F4084C9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983EAB-C2A5-77F6-F8BE-9AF53230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99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CF7D0-52F9-07D4-0A7B-F8E50B2FA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C1EA9B-94EC-0978-B147-8A3AAF1571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3201E7-7F6D-DDC6-B5CE-AA284C0BC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38DAE6-F0BD-F40F-C753-8E494C20E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079194-B017-6895-405E-C5BB7B9A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D93A1-32DC-92C9-E43D-793A6FDE0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931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57C2A-0877-4877-2923-1CBCABCD5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7B8146-8084-329C-9BFF-2063A5E8B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B4ABD-16CA-8818-47FE-3E1D66DA2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871BC-1440-DF6E-F906-93E77F476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6E36A-5CAF-A0FA-59EF-F5E06CA87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87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1DF5E-D605-AF28-B709-414DA0FA2A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A561FB-ADA5-1C3C-D4A3-75C2335C2F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B246B-60A4-6A5D-1EAE-66E53E7C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2DA2D-6017-14F1-8F29-5C1861DE0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B0BF5-9055-9632-75F8-85070E791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16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32AC8C-0D46-4396-D30C-C1B65A1C2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B2EF27-AAE4-6BAD-7133-35E27A17E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1FA560-94C9-E190-FFEC-EE9AE2394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B565E-6C13-4BD2-9BA5-DC93B35B1805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B4A5C-4535-FA0E-F576-DDAFAFF0C7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7AC67-CF00-DD64-9797-FBC5D0D4A2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2DB0F-3B37-48F1-9A7A-24AAA2CCB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5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A814FF4-7803-28F3-3ADE-245BB081B0A4}"/>
              </a:ext>
            </a:extLst>
          </p:cNvPr>
          <p:cNvSpPr txBox="1"/>
          <p:nvPr/>
        </p:nvSpPr>
        <p:spPr>
          <a:xfrm>
            <a:off x="0" y="95884"/>
            <a:ext cx="47574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1800" b="0" i="0" dirty="0">
                <a:solidFill>
                  <a:srgbClr val="FF0000"/>
                </a:solidFill>
                <a:effectLst/>
                <a:latin typeface="Letter-join No-Lead 40" panose="02000503000000020003" pitchFamily="50" charset="0"/>
              </a:rPr>
              <a:t>Can we use the classification keys to identify all the animals that we caught pond dipping? </a:t>
            </a:r>
            <a:endParaRPr lang="en-GB" b="0" i="0" dirty="0">
              <a:solidFill>
                <a:srgbClr val="000000"/>
              </a:solidFill>
              <a:effectLst/>
              <a:latin typeface="Letter-join No-Lead 40" panose="02000503000000020003" pitchFamily="50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Letter-join No-Lead 40" panose="02000503000000020003" pitchFamily="50" charset="0"/>
              </a:rPr>
              <a:t>Living things and their habitats - classification </a:t>
            </a:r>
            <a:endParaRPr lang="en-GB" b="0" i="0" dirty="0">
              <a:solidFill>
                <a:srgbClr val="000000"/>
              </a:solidFill>
              <a:effectLst/>
              <a:latin typeface="Letter-join No-Lead 40" panose="02000503000000020003" pitchFamily="50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528C11-FF4E-C4FC-54DD-A7AB49291B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6314"/>
          <a:stretch/>
        </p:blipFill>
        <p:spPr>
          <a:xfrm>
            <a:off x="152633" y="5376029"/>
            <a:ext cx="9084673" cy="13252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AB526A-B7C0-DADC-2BEB-742CB1D52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622" y="323165"/>
            <a:ext cx="5006774" cy="4953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A910E77-A405-3740-60CC-98A857573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3965" y="5241025"/>
            <a:ext cx="3025402" cy="15241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FA4185-5446-8C17-405D-7571F4E95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165" t="-1" b="73928"/>
          <a:stretch/>
        </p:blipFill>
        <p:spPr>
          <a:xfrm>
            <a:off x="4755908" y="33418"/>
            <a:ext cx="2214714" cy="1325262"/>
          </a:xfrm>
          <a:prstGeom prst="rect">
            <a:avLst/>
          </a:prstGeom>
        </p:spPr>
      </p:pic>
      <p:graphicFrame>
        <p:nvGraphicFramePr>
          <p:cNvPr id="15" name="Table 10">
            <a:extLst>
              <a:ext uri="{FF2B5EF4-FFF2-40B4-BE49-F238E27FC236}">
                <a16:creationId xmlns:a16="http://schemas.microsoft.com/office/drawing/2014/main" id="{5D7EDF15-FD62-A12C-4D7E-D31AF78A7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040115"/>
              </p:ext>
            </p:extLst>
          </p:nvPr>
        </p:nvGraphicFramePr>
        <p:xfrm>
          <a:off x="214604" y="1401863"/>
          <a:ext cx="6548504" cy="391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100">
                  <a:extLst>
                    <a:ext uri="{9D8B030D-6E8A-4147-A177-3AD203B41FA5}">
                      <a16:colId xmlns:a16="http://schemas.microsoft.com/office/drawing/2014/main" val="756242997"/>
                    </a:ext>
                  </a:extLst>
                </a:gridCol>
                <a:gridCol w="5213404">
                  <a:extLst>
                    <a:ext uri="{9D8B030D-6E8A-4147-A177-3AD203B41FA5}">
                      <a16:colId xmlns:a16="http://schemas.microsoft.com/office/drawing/2014/main" val="894499736"/>
                    </a:ext>
                  </a:extLst>
                </a:gridCol>
              </a:tblGrid>
              <a:tr h="400670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Environment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Where a living thing lives.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28992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Non-flowering plants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Plants that do not produce flowers.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6186363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Flowering plants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Plants that produce flowers.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9038172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Vertebrate animals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 that have a backbone such as: fish, birds, mammals, amphibians, reptiles.</a:t>
                      </a:r>
                      <a:endParaRPr lang="en-GB" sz="1400" dirty="0">
                        <a:solidFill>
                          <a:schemeClr val="tx1"/>
                        </a:solidFill>
                        <a:latin typeface="Letter-join No-Lead 40" panose="02000503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3808676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Invertebrate animals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Animals that do not have backbones such as: snails, worms, slugs, spiders, insects.</a:t>
                      </a:r>
                      <a:endParaRPr lang="en-GB" sz="1400" dirty="0">
                        <a:solidFill>
                          <a:schemeClr val="tx1"/>
                        </a:solidFill>
                        <a:latin typeface="Letter-join No-Lead 40" panose="02000503000000020003" pitchFamily="50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8268"/>
                  </a:ext>
                </a:extLst>
              </a:tr>
              <a:tr h="400670">
                <a:tc>
                  <a:txBody>
                    <a:bodyPr/>
                    <a:lstStyle/>
                    <a:p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Deforestation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The action of clearing a wide area of trees.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431463"/>
                  </a:ext>
                </a:extLst>
              </a:tr>
              <a:tr h="4342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Population increases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When they amount of people in an area grows.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951018"/>
                  </a:ext>
                </a:extLst>
              </a:tr>
              <a:tr h="4600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Letter-join No-Lead 40" panose="02000503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Nature reserves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40" panose="02000503000000020003" pitchFamily="50" charset="0"/>
                        </a:rPr>
                        <a:t>A protected area of importance where you can observe or study wildlife.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555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9368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126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No-Lead 40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Shannon Booth</dc:creator>
  <cp:lastModifiedBy>Shannon Booth</cp:lastModifiedBy>
  <cp:revision>1</cp:revision>
  <dcterms:created xsi:type="dcterms:W3CDTF">2024-02-16T13:22:41Z</dcterms:created>
  <dcterms:modified xsi:type="dcterms:W3CDTF">2024-02-16T14:19:44Z</dcterms:modified>
</cp:coreProperties>
</file>