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sldIdLst>
    <p:sldId id="273" r:id="rId5"/>
    <p:sldId id="256" r:id="rId6"/>
    <p:sldId id="271" r:id="rId7"/>
    <p:sldId id="262" r:id="rId8"/>
    <p:sldId id="272" r:id="rId9"/>
    <p:sldId id="277" r:id="rId10"/>
    <p:sldId id="276" r:id="rId11"/>
    <p:sldId id="260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86" d="100"/>
          <a:sy n="86" d="100"/>
        </p:scale>
        <p:origin x="5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sabel Webb" userId="fc7f3078-fed2-4c8d-9eee-e97adb4ab6e5" providerId="ADAL" clId="{3D574DC5-1958-41EB-A3DA-7DEAB6D2D48D}"/>
    <pc:docChg chg="custSel addSld delSld modSld">
      <pc:chgData name="Isabel Webb" userId="fc7f3078-fed2-4c8d-9eee-e97adb4ab6e5" providerId="ADAL" clId="{3D574DC5-1958-41EB-A3DA-7DEAB6D2D48D}" dt="2021-08-12T14:18:38.889" v="370" actId="2696"/>
      <pc:docMkLst>
        <pc:docMk/>
      </pc:docMkLst>
      <pc:sldChg chg="addSp delSp modSp">
        <pc:chgData name="Isabel Webb" userId="fc7f3078-fed2-4c8d-9eee-e97adb4ab6e5" providerId="ADAL" clId="{3D574DC5-1958-41EB-A3DA-7DEAB6D2D48D}" dt="2021-08-12T13:58:30.084" v="101" actId="478"/>
        <pc:sldMkLst>
          <pc:docMk/>
          <pc:sldMk cId="2250079931" sldId="260"/>
        </pc:sldMkLst>
        <pc:spChg chg="add del mod">
          <ac:chgData name="Isabel Webb" userId="fc7f3078-fed2-4c8d-9eee-e97adb4ab6e5" providerId="ADAL" clId="{3D574DC5-1958-41EB-A3DA-7DEAB6D2D48D}" dt="2021-08-12T13:58:23.721" v="98"/>
          <ac:spMkLst>
            <pc:docMk/>
            <pc:sldMk cId="2250079931" sldId="260"/>
            <ac:spMk id="6" creationId="{3A60F991-2910-433E-BE72-02E786BC5444}"/>
          </ac:spMkLst>
        </pc:spChg>
        <pc:spChg chg="del mod">
          <ac:chgData name="Isabel Webb" userId="fc7f3078-fed2-4c8d-9eee-e97adb4ab6e5" providerId="ADAL" clId="{3D574DC5-1958-41EB-A3DA-7DEAB6D2D48D}" dt="2021-08-12T13:58:30.084" v="101" actId="478"/>
          <ac:spMkLst>
            <pc:docMk/>
            <pc:sldMk cId="2250079931" sldId="260"/>
            <ac:spMk id="8" creationId="{0CF4E43A-8709-42EA-9DD4-6E8F84450472}"/>
          </ac:spMkLst>
        </pc:spChg>
        <pc:picChg chg="del">
          <ac:chgData name="Isabel Webb" userId="fc7f3078-fed2-4c8d-9eee-e97adb4ab6e5" providerId="ADAL" clId="{3D574DC5-1958-41EB-A3DA-7DEAB6D2D48D}" dt="2021-08-12T13:58:01.244" v="97" actId="478"/>
          <ac:picMkLst>
            <pc:docMk/>
            <pc:sldMk cId="2250079931" sldId="260"/>
            <ac:picMk id="7" creationId="{5BE14FB4-AA82-4544-8E82-92B8792DB933}"/>
          </ac:picMkLst>
        </pc:picChg>
        <pc:picChg chg="add mod">
          <ac:chgData name="Isabel Webb" userId="fc7f3078-fed2-4c8d-9eee-e97adb4ab6e5" providerId="ADAL" clId="{3D574DC5-1958-41EB-A3DA-7DEAB6D2D48D}" dt="2021-08-12T13:58:25.484" v="99" actId="1076"/>
          <ac:picMkLst>
            <pc:docMk/>
            <pc:sldMk cId="2250079931" sldId="260"/>
            <ac:picMk id="9" creationId="{2E6B4DAF-EB9E-481F-98F3-DD87D47C3D84}"/>
          </ac:picMkLst>
        </pc:picChg>
      </pc:sldChg>
      <pc:sldChg chg="addSp delSp modSp">
        <pc:chgData name="Isabel Webb" userId="fc7f3078-fed2-4c8d-9eee-e97adb4ab6e5" providerId="ADAL" clId="{3D574DC5-1958-41EB-A3DA-7DEAB6D2D48D}" dt="2021-08-12T13:54:42.345" v="78" actId="1076"/>
        <pc:sldMkLst>
          <pc:docMk/>
          <pc:sldMk cId="1013719450" sldId="272"/>
        </pc:sldMkLst>
        <pc:spChg chg="mod">
          <ac:chgData name="Isabel Webb" userId="fc7f3078-fed2-4c8d-9eee-e97adb4ab6e5" providerId="ADAL" clId="{3D574DC5-1958-41EB-A3DA-7DEAB6D2D48D}" dt="2021-08-12T13:54:36.151" v="75" actId="27636"/>
          <ac:spMkLst>
            <pc:docMk/>
            <pc:sldMk cId="1013719450" sldId="272"/>
            <ac:spMk id="2" creationId="{AB87BD17-66C6-4476-8262-27C02685C294}"/>
          </ac:spMkLst>
        </pc:spChg>
        <pc:spChg chg="add mod">
          <ac:chgData name="Isabel Webb" userId="fc7f3078-fed2-4c8d-9eee-e97adb4ab6e5" providerId="ADAL" clId="{3D574DC5-1958-41EB-A3DA-7DEAB6D2D48D}" dt="2021-08-12T13:54:42.345" v="78" actId="1076"/>
          <ac:spMkLst>
            <pc:docMk/>
            <pc:sldMk cId="1013719450" sldId="272"/>
            <ac:spMk id="5" creationId="{FFF9136C-750D-438C-BAE2-EEC7BBB80066}"/>
          </ac:spMkLst>
        </pc:spChg>
        <pc:picChg chg="add mod">
          <ac:chgData name="Isabel Webb" userId="fc7f3078-fed2-4c8d-9eee-e97adb4ab6e5" providerId="ADAL" clId="{3D574DC5-1958-41EB-A3DA-7DEAB6D2D48D}" dt="2021-08-12T13:54:39.695" v="77" actId="1076"/>
          <ac:picMkLst>
            <pc:docMk/>
            <pc:sldMk cId="1013719450" sldId="272"/>
            <ac:picMk id="3" creationId="{C3BAA8CE-D1C2-48CC-9564-0001C70503FB}"/>
          </ac:picMkLst>
        </pc:picChg>
        <pc:picChg chg="del">
          <ac:chgData name="Isabel Webb" userId="fc7f3078-fed2-4c8d-9eee-e97adb4ab6e5" providerId="ADAL" clId="{3D574DC5-1958-41EB-A3DA-7DEAB6D2D48D}" dt="2021-08-12T13:54:37.381" v="76" actId="478"/>
          <ac:picMkLst>
            <pc:docMk/>
            <pc:sldMk cId="1013719450" sldId="272"/>
            <ac:picMk id="4" creationId="{755C8733-22C0-4226-87AF-B7F42ACDEE8D}"/>
          </ac:picMkLst>
        </pc:picChg>
      </pc:sldChg>
      <pc:sldChg chg="del">
        <pc:chgData name="Isabel Webb" userId="fc7f3078-fed2-4c8d-9eee-e97adb4ab6e5" providerId="ADAL" clId="{3D574DC5-1958-41EB-A3DA-7DEAB6D2D48D}" dt="2021-08-12T13:57:57.275" v="96" actId="2696"/>
        <pc:sldMkLst>
          <pc:docMk/>
          <pc:sldMk cId="3490975099" sldId="274"/>
        </pc:sldMkLst>
      </pc:sldChg>
      <pc:sldChg chg="del">
        <pc:chgData name="Isabel Webb" userId="fc7f3078-fed2-4c8d-9eee-e97adb4ab6e5" providerId="ADAL" clId="{3D574DC5-1958-41EB-A3DA-7DEAB6D2D48D}" dt="2021-08-12T14:18:38.889" v="370" actId="2696"/>
        <pc:sldMkLst>
          <pc:docMk/>
          <pc:sldMk cId="542481117" sldId="275"/>
        </pc:sldMkLst>
      </pc:sldChg>
      <pc:sldChg chg="addSp delSp modSp add">
        <pc:chgData name="Isabel Webb" userId="fc7f3078-fed2-4c8d-9eee-e97adb4ab6e5" providerId="ADAL" clId="{3D574DC5-1958-41EB-A3DA-7DEAB6D2D48D}" dt="2021-08-12T13:57:46.178" v="95" actId="1076"/>
        <pc:sldMkLst>
          <pc:docMk/>
          <pc:sldMk cId="2785997268" sldId="276"/>
        </pc:sldMkLst>
        <pc:spChg chg="mod">
          <ac:chgData name="Isabel Webb" userId="fc7f3078-fed2-4c8d-9eee-e97adb4ab6e5" providerId="ADAL" clId="{3D574DC5-1958-41EB-A3DA-7DEAB6D2D48D}" dt="2021-08-12T13:55:54.172" v="83" actId="20577"/>
          <ac:spMkLst>
            <pc:docMk/>
            <pc:sldMk cId="2785997268" sldId="276"/>
            <ac:spMk id="2" creationId="{1B9B39B3-D8AF-48EA-81C6-2FCEC97A1BB3}"/>
          </ac:spMkLst>
        </pc:spChg>
        <pc:spChg chg="del">
          <ac:chgData name="Isabel Webb" userId="fc7f3078-fed2-4c8d-9eee-e97adb4ab6e5" providerId="ADAL" clId="{3D574DC5-1958-41EB-A3DA-7DEAB6D2D48D}" dt="2021-08-12T13:56:16.842" v="84"/>
          <ac:spMkLst>
            <pc:docMk/>
            <pc:sldMk cId="2785997268" sldId="276"/>
            <ac:spMk id="3" creationId="{20E5B491-7EF7-471C-9C80-C39947D8B9DA}"/>
          </ac:spMkLst>
        </pc:spChg>
        <pc:spChg chg="add mod">
          <ac:chgData name="Isabel Webb" userId="fc7f3078-fed2-4c8d-9eee-e97adb4ab6e5" providerId="ADAL" clId="{3D574DC5-1958-41EB-A3DA-7DEAB6D2D48D}" dt="2021-08-12T13:57:43.476" v="94" actId="20577"/>
          <ac:spMkLst>
            <pc:docMk/>
            <pc:sldMk cId="2785997268" sldId="276"/>
            <ac:spMk id="5" creationId="{4C3F519A-BD45-4353-9105-C5C6E1753A68}"/>
          </ac:spMkLst>
        </pc:spChg>
        <pc:picChg chg="add mod">
          <ac:chgData name="Isabel Webb" userId="fc7f3078-fed2-4c8d-9eee-e97adb4ab6e5" providerId="ADAL" clId="{3D574DC5-1958-41EB-A3DA-7DEAB6D2D48D}" dt="2021-08-12T13:57:46.178" v="95" actId="1076"/>
          <ac:picMkLst>
            <pc:docMk/>
            <pc:sldMk cId="2785997268" sldId="276"/>
            <ac:picMk id="4" creationId="{24D499FA-55D4-49C7-9611-EFA14C8C83C3}"/>
          </ac:picMkLst>
        </pc:picChg>
      </pc:sldChg>
      <pc:sldChg chg="modSp add">
        <pc:chgData name="Isabel Webb" userId="fc7f3078-fed2-4c8d-9eee-e97adb4ab6e5" providerId="ADAL" clId="{3D574DC5-1958-41EB-A3DA-7DEAB6D2D48D}" dt="2021-08-12T14:00:19.636" v="369" actId="20577"/>
        <pc:sldMkLst>
          <pc:docMk/>
          <pc:sldMk cId="3602637382" sldId="277"/>
        </pc:sldMkLst>
        <pc:spChg chg="mod">
          <ac:chgData name="Isabel Webb" userId="fc7f3078-fed2-4c8d-9eee-e97adb4ab6e5" providerId="ADAL" clId="{3D574DC5-1958-41EB-A3DA-7DEAB6D2D48D}" dt="2021-08-12T13:59:11.517" v="161" actId="20577"/>
          <ac:spMkLst>
            <pc:docMk/>
            <pc:sldMk cId="3602637382" sldId="277"/>
            <ac:spMk id="2" creationId="{C266775D-62F2-4941-91C2-3592059DCC87}"/>
          </ac:spMkLst>
        </pc:spChg>
        <pc:spChg chg="mod">
          <ac:chgData name="Isabel Webb" userId="fc7f3078-fed2-4c8d-9eee-e97adb4ab6e5" providerId="ADAL" clId="{3D574DC5-1958-41EB-A3DA-7DEAB6D2D48D}" dt="2021-08-12T14:00:19.636" v="369" actId="20577"/>
          <ac:spMkLst>
            <pc:docMk/>
            <pc:sldMk cId="3602637382" sldId="277"/>
            <ac:spMk id="3" creationId="{B92C5E83-59D0-4A77-B85D-C673B5E4FBD2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007D1140-EE18-47B5-AC3A-8E12AD2B121A}" type="datetimeFigureOut">
              <a:rPr lang="en-GB" smtClean="0"/>
              <a:t>12/08/2021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153E0-2173-4B40-AB33-098F16E5613A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8846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D1140-EE18-47B5-AC3A-8E12AD2B121A}" type="datetimeFigureOut">
              <a:rPr lang="en-GB" smtClean="0"/>
              <a:t>12/08/2021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153E0-2173-4B40-AB33-098F16E561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2318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D1140-EE18-47B5-AC3A-8E12AD2B121A}" type="datetimeFigureOut">
              <a:rPr lang="en-GB" smtClean="0"/>
              <a:t>12/08/2021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153E0-2173-4B40-AB33-098F16E5613A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452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D1140-EE18-47B5-AC3A-8E12AD2B121A}" type="datetimeFigureOut">
              <a:rPr lang="en-GB" smtClean="0"/>
              <a:t>12/08/2021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153E0-2173-4B40-AB33-098F16E561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3116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D1140-EE18-47B5-AC3A-8E12AD2B121A}" type="datetimeFigureOut">
              <a:rPr lang="en-GB" smtClean="0"/>
              <a:t>12/08/2021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153E0-2173-4B40-AB33-098F16E561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05390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D1140-EE18-47B5-AC3A-8E12AD2B121A}" type="datetimeFigureOut">
              <a:rPr lang="en-GB" smtClean="0"/>
              <a:t>12/08/2021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153E0-2173-4B40-AB33-098F16E561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1745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D1140-EE18-47B5-AC3A-8E12AD2B121A}" type="datetimeFigureOut">
              <a:rPr lang="en-GB" smtClean="0"/>
              <a:t>12/08/2021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153E0-2173-4B40-AB33-098F16E561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38052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D1140-EE18-47B5-AC3A-8E12AD2B121A}" type="datetimeFigureOut">
              <a:rPr lang="en-GB" smtClean="0"/>
              <a:t>12/08/2021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153E0-2173-4B40-AB33-098F16E561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84486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D1140-EE18-47B5-AC3A-8E12AD2B121A}" type="datetimeFigureOut">
              <a:rPr lang="en-GB" smtClean="0"/>
              <a:t>12/08/2021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153E0-2173-4B40-AB33-098F16E5613A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41340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D1140-EE18-47B5-AC3A-8E12AD2B121A}" type="datetimeFigureOut">
              <a:rPr lang="en-GB" smtClean="0"/>
              <a:t>12/08/2021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153E0-2173-4B40-AB33-098F16E561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45464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D1140-EE18-47B5-AC3A-8E12AD2B121A}" type="datetimeFigureOut">
              <a:rPr lang="en-GB" smtClean="0"/>
              <a:t>12/08/2021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153E0-2173-4B40-AB33-098F16E5613A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012883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007D1140-EE18-47B5-AC3A-8E12AD2B121A}" type="datetimeFigureOut">
              <a:rPr lang="en-GB" smtClean="0"/>
              <a:t>12/08/2021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AC0153E0-2173-4B40-AB33-098F16E5613A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0593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Peace be with you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800" dirty="0">
                <a:solidFill>
                  <a:srgbClr val="FF0000"/>
                </a:solidFill>
              </a:rPr>
              <a:t>And also with you</a:t>
            </a:r>
          </a:p>
          <a:p>
            <a:endParaRPr lang="en-GB" sz="4800" dirty="0">
              <a:solidFill>
                <a:srgbClr val="FF0000"/>
              </a:solidFill>
            </a:endParaRPr>
          </a:p>
          <a:p>
            <a:pPr algn="ctr"/>
            <a:r>
              <a:rPr lang="en-GB" sz="4800" b="1" dirty="0">
                <a:solidFill>
                  <a:srgbClr val="FF0000"/>
                </a:solidFill>
              </a:rPr>
              <a:t>At Wirksworth we show respect and care for others.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E2989F8-05D7-4B91-9E8F-19DAC375C1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91398" y="1049737"/>
            <a:ext cx="3181350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7982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Respect no 3.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/>
              <a:t>Monday 20</a:t>
            </a:r>
            <a:r>
              <a:rPr lang="en-GB" baseline="30000"/>
              <a:t>th</a:t>
            </a:r>
            <a:r>
              <a:rPr lang="en-GB"/>
              <a:t> </a:t>
            </a:r>
            <a:r>
              <a:rPr lang="en-GB" dirty="0"/>
              <a:t>September</a:t>
            </a:r>
          </a:p>
        </p:txBody>
      </p:sp>
    </p:spTree>
    <p:extLst>
      <p:ext uri="{BB962C8B-B14F-4D97-AF65-F5344CB8AC3E}">
        <p14:creationId xmlns:p14="http://schemas.microsoft.com/office/powerpoint/2010/main" val="8233425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3F036B-3441-4C96-896B-A133415242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Talking partners- show respect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9FD1E7A-DB61-4384-835E-1597F2F6DB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6151" y="2009605"/>
            <a:ext cx="8246553" cy="4650672"/>
          </a:xfrm>
        </p:spPr>
      </p:pic>
    </p:spTree>
    <p:extLst>
      <p:ext uri="{BB962C8B-B14F-4D97-AF65-F5344CB8AC3E}">
        <p14:creationId xmlns:p14="http://schemas.microsoft.com/office/powerpoint/2010/main" val="8317932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does RESPECT mean?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br>
              <a:rPr lang="en-GB" dirty="0"/>
            </a:br>
            <a:r>
              <a:rPr lang="en-GB" dirty="0"/>
              <a:t>Respect means that </a:t>
            </a:r>
            <a:r>
              <a:rPr lang="en-GB" b="1" dirty="0"/>
              <a:t>you accept somebody for who they are</a:t>
            </a:r>
            <a:r>
              <a:rPr lang="en-GB" dirty="0"/>
              <a:t>, even when they're different from you or you don't agree with them. </a:t>
            </a:r>
          </a:p>
          <a:p>
            <a:pPr marL="0" indent="0">
              <a:buNone/>
            </a:pPr>
            <a:r>
              <a:rPr lang="en-GB" dirty="0"/>
              <a:t>Respect is needed in all relationships. </a:t>
            </a:r>
          </a:p>
          <a:p>
            <a:pPr marL="0" indent="0">
              <a:buNone/>
            </a:pPr>
            <a:r>
              <a:rPr lang="en-GB" dirty="0"/>
              <a:t>Respect in your friendship builds feelings of trust, safety, and wellbeing. </a:t>
            </a:r>
          </a:p>
          <a:p>
            <a:pPr marL="0" indent="0">
              <a:buNone/>
            </a:pPr>
            <a:r>
              <a:rPr lang="en-GB" dirty="0"/>
              <a:t>Respect doesn't have to come naturally – it is something you learn.</a:t>
            </a:r>
          </a:p>
          <a:p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663261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87BD17-66C6-4476-8262-27C02685C2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3208" y="567460"/>
            <a:ext cx="9720072" cy="1057154"/>
          </a:xfrm>
        </p:spPr>
        <p:txBody>
          <a:bodyPr>
            <a:normAutofit fontScale="90000"/>
          </a:bodyPr>
          <a:lstStyle/>
          <a:p>
            <a:r>
              <a:rPr lang="en-GB" dirty="0"/>
              <a:t>What we have learnt so far?</a:t>
            </a:r>
            <a:br>
              <a:rPr lang="en-GB" dirty="0"/>
            </a:b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BAA8CE-D1C2-48CC-9564-0001C70503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337" y="2034725"/>
            <a:ext cx="2469094" cy="184724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FF9136C-750D-438C-BAE2-EEC7BBB80066}"/>
              </a:ext>
            </a:extLst>
          </p:cNvPr>
          <p:cNvSpPr txBox="1"/>
          <p:nvPr/>
        </p:nvSpPr>
        <p:spPr>
          <a:xfrm>
            <a:off x="552637" y="3968918"/>
            <a:ext cx="28304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Week 1: who do you respect and why?</a:t>
            </a:r>
          </a:p>
        </p:txBody>
      </p:sp>
    </p:spTree>
    <p:extLst>
      <p:ext uri="{BB962C8B-B14F-4D97-AF65-F5344CB8AC3E}">
        <p14:creationId xmlns:p14="http://schemas.microsoft.com/office/powerpoint/2010/main" val="10137194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66775D-62F2-4941-91C2-3592059DCC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are you different or the same as others?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2C5E83-59D0-4A77-B85D-C673B5E4FB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Stand if……</a:t>
            </a:r>
          </a:p>
          <a:p>
            <a:r>
              <a:rPr lang="en-GB" dirty="0"/>
              <a:t>* you have a brother</a:t>
            </a:r>
          </a:p>
          <a:p>
            <a:r>
              <a:rPr lang="en-GB" dirty="0"/>
              <a:t>* you like football</a:t>
            </a:r>
          </a:p>
          <a:p>
            <a:r>
              <a:rPr lang="en-GB" dirty="0"/>
              <a:t>* you enjoy chocolate</a:t>
            </a:r>
          </a:p>
          <a:p>
            <a:r>
              <a:rPr lang="en-GB" dirty="0"/>
              <a:t>* you are a Christian</a:t>
            </a:r>
          </a:p>
          <a:p>
            <a:r>
              <a:rPr lang="en-GB" dirty="0"/>
              <a:t>* you find math hard</a:t>
            </a:r>
          </a:p>
        </p:txBody>
      </p:sp>
    </p:spTree>
    <p:extLst>
      <p:ext uri="{BB962C8B-B14F-4D97-AF65-F5344CB8AC3E}">
        <p14:creationId xmlns:p14="http://schemas.microsoft.com/office/powerpoint/2010/main" val="36026373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9B39B3-D8AF-48EA-81C6-2FCEC97A1B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‘The Roman Centurion’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4D499FA-55D4-49C7-9611-EFA14C8C83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670307" y="1482892"/>
            <a:ext cx="3636492" cy="4541092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C3F519A-BD45-4353-9105-C5C6E1753A68}"/>
              </a:ext>
            </a:extLst>
          </p:cNvPr>
          <p:cNvSpPr/>
          <p:nvPr/>
        </p:nvSpPr>
        <p:spPr>
          <a:xfrm>
            <a:off x="482354" y="2455974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Why did the religious leaders want Jesus to help the centurion? </a:t>
            </a:r>
          </a:p>
          <a:p>
            <a:endParaRPr lang="en-GB" dirty="0"/>
          </a:p>
          <a:p>
            <a:r>
              <a:rPr lang="en-GB" dirty="0"/>
              <a:t>What were the similarities and differences between the centurion and Jesus? </a:t>
            </a:r>
          </a:p>
          <a:p>
            <a:endParaRPr lang="en-GB" dirty="0"/>
          </a:p>
          <a:p>
            <a:r>
              <a:rPr lang="en-GB" dirty="0"/>
              <a:t>How did they show their respect for one another?</a:t>
            </a:r>
          </a:p>
        </p:txBody>
      </p:sp>
    </p:spTree>
    <p:extLst>
      <p:ext uri="{BB962C8B-B14F-4D97-AF65-F5344CB8AC3E}">
        <p14:creationId xmlns:p14="http://schemas.microsoft.com/office/powerpoint/2010/main" val="27859972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Reflection time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35742" y="-198"/>
            <a:ext cx="1828959" cy="228619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6A95D51-6360-47FD-9365-C1F41E684D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7903" y="709513"/>
            <a:ext cx="2657475" cy="866775"/>
          </a:xfrm>
          <a:prstGeom prst="rect">
            <a:avLst/>
          </a:prstGeom>
        </p:spPr>
      </p:pic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2E6B4DAF-EB9E-481F-98F3-DD87D47C3D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626024" y="2910318"/>
            <a:ext cx="5391150" cy="2152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07993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D1679ECAE558D4DAC5AAEA01AC77C29" ma:contentTypeVersion="14" ma:contentTypeDescription="Create a new document." ma:contentTypeScope="" ma:versionID="e6ed26a55970f448314b9907e03fce3d">
  <xsd:schema xmlns:xsd="http://www.w3.org/2001/XMLSchema" xmlns:xs="http://www.w3.org/2001/XMLSchema" xmlns:p="http://schemas.microsoft.com/office/2006/metadata/properties" xmlns:ns3="b368b784-b406-4706-a407-01b91266990d" xmlns:ns4="02814dfa-29c4-4fb5-90cf-2bf79a061df4" targetNamespace="http://schemas.microsoft.com/office/2006/metadata/properties" ma:root="true" ma:fieldsID="f2643f4cca918ee74bcb51e9de9b748d" ns3:_="" ns4:_="">
    <xsd:import namespace="b368b784-b406-4706-a407-01b91266990d"/>
    <xsd:import namespace="02814dfa-29c4-4fb5-90cf-2bf79a061df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68b784-b406-4706-a407-01b91266990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5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2814dfa-29c4-4fb5-90cf-2bf79a061df4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12FFD9F-C75D-4958-BF3C-A03A5E41A18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368b784-b406-4706-a407-01b91266990d"/>
    <ds:schemaRef ds:uri="02814dfa-29c4-4fb5-90cf-2bf79a061df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4AE4C7C-FA06-4AA6-8131-9868D748201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8E496E9-7B58-4236-AA89-31BF2336D83F}">
  <ds:schemaRefs>
    <ds:schemaRef ds:uri="http://purl.org/dc/elements/1.1/"/>
    <ds:schemaRef ds:uri="http://schemas.microsoft.com/office/infopath/2007/PartnerControls"/>
    <ds:schemaRef ds:uri="http://schemas.microsoft.com/office/2006/documentManagement/types"/>
    <ds:schemaRef ds:uri="http://purl.org/dc/dcmitype/"/>
    <ds:schemaRef ds:uri="http://www.w3.org/XML/1998/namespace"/>
    <ds:schemaRef ds:uri="02814dfa-29c4-4fb5-90cf-2bf79a061df4"/>
    <ds:schemaRef ds:uri="http://purl.org/dc/terms/"/>
    <ds:schemaRef ds:uri="http://schemas.microsoft.com/office/2006/metadata/properties"/>
    <ds:schemaRef ds:uri="http://schemas.openxmlformats.org/package/2006/metadata/core-properties"/>
    <ds:schemaRef ds:uri="b368b784-b406-4706-a407-01b91266990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298</TotalTime>
  <Words>189</Words>
  <Application>Microsoft Office PowerPoint</Application>
  <PresentationFormat>Widescreen</PresentationFormat>
  <Paragraphs>28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Tw Cen MT</vt:lpstr>
      <vt:lpstr>Tw Cen MT Condensed</vt:lpstr>
      <vt:lpstr>Wingdings 3</vt:lpstr>
      <vt:lpstr>Integral</vt:lpstr>
      <vt:lpstr>Peace be with you</vt:lpstr>
      <vt:lpstr>Respect no 3.</vt:lpstr>
      <vt:lpstr>Talking partners- show respect</vt:lpstr>
      <vt:lpstr>What does RESPECT mean?</vt:lpstr>
      <vt:lpstr>What we have learnt so far? </vt:lpstr>
      <vt:lpstr>How are you different or the same as others?</vt:lpstr>
      <vt:lpstr>‘The Roman Centurion’</vt:lpstr>
      <vt:lpstr>Reflection time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Togetherness</dc:title>
  <dc:creator>I Webb</dc:creator>
  <cp:lastModifiedBy>Isabel Webb</cp:lastModifiedBy>
  <cp:revision>35</cp:revision>
  <dcterms:created xsi:type="dcterms:W3CDTF">2021-02-18T09:21:06Z</dcterms:created>
  <dcterms:modified xsi:type="dcterms:W3CDTF">2021-08-12T14:18:45Z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0x0101008D1679ECAE558D4DAC5AAEA01AC77C29</vt:lpwstr>
  </property>
</Properties>
</file>